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5" r:id="rId4"/>
  </p:sldMasterIdLst>
  <p:notesMasterIdLst>
    <p:notesMasterId r:id="rId26"/>
  </p:notesMasterIdLst>
  <p:handoutMasterIdLst>
    <p:handoutMasterId r:id="rId27"/>
  </p:handoutMasterIdLst>
  <p:sldIdLst>
    <p:sldId id="383" r:id="rId5"/>
    <p:sldId id="384" r:id="rId6"/>
    <p:sldId id="385" r:id="rId7"/>
    <p:sldId id="360" r:id="rId8"/>
    <p:sldId id="386" r:id="rId9"/>
    <p:sldId id="378" r:id="rId10"/>
    <p:sldId id="362" r:id="rId11"/>
    <p:sldId id="390" r:id="rId12"/>
    <p:sldId id="391" r:id="rId13"/>
    <p:sldId id="392" r:id="rId14"/>
    <p:sldId id="395" r:id="rId15"/>
    <p:sldId id="397" r:id="rId16"/>
    <p:sldId id="387" r:id="rId17"/>
    <p:sldId id="380" r:id="rId18"/>
    <p:sldId id="393" r:id="rId19"/>
    <p:sldId id="394" r:id="rId20"/>
    <p:sldId id="381" r:id="rId21"/>
    <p:sldId id="363" r:id="rId22"/>
    <p:sldId id="382" r:id="rId23"/>
    <p:sldId id="396" r:id="rId24"/>
    <p:sldId id="35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" userDrawn="1">
          <p15:clr>
            <a:srgbClr val="A4A3A4"/>
          </p15:clr>
        </p15:guide>
        <p15:guide id="2" orient="horz" pos="1320" userDrawn="1">
          <p15:clr>
            <a:srgbClr val="A4A3A4"/>
          </p15:clr>
        </p15:guide>
        <p15:guide id="3" pos="720" userDrawn="1">
          <p15:clr>
            <a:srgbClr val="A4A3A4"/>
          </p15:clr>
        </p15:guide>
        <p15:guide id="4" pos="4128" userDrawn="1">
          <p15:clr>
            <a:srgbClr val="A4A3A4"/>
          </p15:clr>
        </p15:guide>
        <p15:guide id="5" orient="horz" pos="160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7415"/>
    <a:srgbClr val="FF7F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2947FB7-78A0-EBA4-E18A-62D348B6A811}" v="750" dt="2025-11-03T01:39:35.200"/>
    <p1510:client id="{95BA7173-2814-872D-DE3D-0B87BD7078BD}" v="119" dt="2025-11-01T02:48:19.424"/>
  </p1510:revLst>
</p1510:revInfo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pos="384"/>
        <p:guide orient="horz" pos="1320"/>
        <p:guide pos="720"/>
        <p:guide pos="4128"/>
        <p:guide orient="horz" pos="1608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vvina  Zacharaki" userId="S::savvinazacharaki@chemistryonline836.onmicrosoft.com::fdbc24cc-293d-4bca-b0ec-c0e0783f2073" providerId="AD" clId="Web-{95BA7173-2814-872D-DE3D-0B87BD7078BD}"/>
    <pc:docChg chg="addSld delSld modSld sldOrd">
      <pc:chgData name="Savvina  Zacharaki" userId="S::savvinazacharaki@chemistryonline836.onmicrosoft.com::fdbc24cc-293d-4bca-b0ec-c0e0783f2073" providerId="AD" clId="Web-{95BA7173-2814-872D-DE3D-0B87BD7078BD}" dt="2025-11-01T02:48:19.424" v="115" actId="20577"/>
      <pc:docMkLst>
        <pc:docMk/>
      </pc:docMkLst>
      <pc:sldChg chg="addSp delSp modSp">
        <pc:chgData name="Savvina  Zacharaki" userId="S::savvinazacharaki@chemistryonline836.onmicrosoft.com::fdbc24cc-293d-4bca-b0ec-c0e0783f2073" providerId="AD" clId="Web-{95BA7173-2814-872D-DE3D-0B87BD7078BD}" dt="2025-11-01T02:27:14.065" v="47"/>
        <pc:sldMkLst>
          <pc:docMk/>
          <pc:sldMk cId="336941489" sldId="360"/>
        </pc:sldMkLst>
        <pc:spChg chg="add mod">
          <ac:chgData name="Savvina  Zacharaki" userId="S::savvinazacharaki@chemistryonline836.onmicrosoft.com::fdbc24cc-293d-4bca-b0ec-c0e0783f2073" providerId="AD" clId="Web-{95BA7173-2814-872D-DE3D-0B87BD7078BD}" dt="2025-11-01T02:27:14.065" v="47"/>
          <ac:spMkLst>
            <pc:docMk/>
            <pc:sldMk cId="336941489" sldId="360"/>
            <ac:spMk id="5" creationId="{E94AA2AD-F6CC-EBED-6B05-9E70B2A36360}"/>
          </ac:spMkLst>
        </pc:spChg>
        <pc:spChg chg="mod">
          <ac:chgData name="Savvina  Zacharaki" userId="S::savvinazacharaki@chemistryonline836.onmicrosoft.com::fdbc24cc-293d-4bca-b0ec-c0e0783f2073" providerId="AD" clId="Web-{95BA7173-2814-872D-DE3D-0B87BD7078BD}" dt="2025-11-01T02:26:40.219" v="44" actId="20577"/>
          <ac:spMkLst>
            <pc:docMk/>
            <pc:sldMk cId="336941489" sldId="360"/>
            <ac:spMk id="14" creationId="{4F26C8D2-5285-B290-FE68-8317F808DAAA}"/>
          </ac:spMkLst>
        </pc:spChg>
      </pc:sldChg>
      <pc:sldChg chg="modSp">
        <pc:chgData name="Savvina  Zacharaki" userId="S::savvinazacharaki@chemistryonline836.onmicrosoft.com::fdbc24cc-293d-4bca-b0ec-c0e0783f2073" providerId="AD" clId="Web-{95BA7173-2814-872D-DE3D-0B87BD7078BD}" dt="2025-11-01T02:43:08.303" v="101" actId="20577"/>
        <pc:sldMkLst>
          <pc:docMk/>
          <pc:sldMk cId="2296077141" sldId="362"/>
        </pc:sldMkLst>
        <pc:spChg chg="mod">
          <ac:chgData name="Savvina  Zacharaki" userId="S::savvinazacharaki@chemistryonline836.onmicrosoft.com::fdbc24cc-293d-4bca-b0ec-c0e0783f2073" providerId="AD" clId="Web-{95BA7173-2814-872D-DE3D-0B87BD7078BD}" dt="2025-11-01T02:42:35.074" v="97" actId="20577"/>
          <ac:spMkLst>
            <pc:docMk/>
            <pc:sldMk cId="2296077141" sldId="362"/>
            <ac:spMk id="11" creationId="{AA8090C7-ED05-B946-2294-88F77CAC75F0}"/>
          </ac:spMkLst>
        </pc:spChg>
        <pc:spChg chg="mod">
          <ac:chgData name="Savvina  Zacharaki" userId="S::savvinazacharaki@chemistryonline836.onmicrosoft.com::fdbc24cc-293d-4bca-b0ec-c0e0783f2073" providerId="AD" clId="Web-{95BA7173-2814-872D-DE3D-0B87BD7078BD}" dt="2025-11-01T02:43:08.303" v="101" actId="20577"/>
          <ac:spMkLst>
            <pc:docMk/>
            <pc:sldMk cId="2296077141" sldId="362"/>
            <ac:spMk id="13" creationId="{76114B46-173D-4D8A-5837-27378CD58089}"/>
          </ac:spMkLst>
        </pc:spChg>
      </pc:sldChg>
      <pc:sldChg chg="addSp delSp modSp">
        <pc:chgData name="Savvina  Zacharaki" userId="S::savvinazacharaki@chemistryonline836.onmicrosoft.com::fdbc24cc-293d-4bca-b0ec-c0e0783f2073" providerId="AD" clId="Web-{95BA7173-2814-872D-DE3D-0B87BD7078BD}" dt="2025-11-01T02:38:29.538" v="76" actId="14100"/>
        <pc:sldMkLst>
          <pc:docMk/>
          <pc:sldMk cId="1194134672" sldId="378"/>
        </pc:sldMkLst>
        <pc:spChg chg="mod">
          <ac:chgData name="Savvina  Zacharaki" userId="S::savvinazacharaki@chemistryonline836.onmicrosoft.com::fdbc24cc-293d-4bca-b0ec-c0e0783f2073" providerId="AD" clId="Web-{95BA7173-2814-872D-DE3D-0B87BD7078BD}" dt="2025-11-01T02:31:37.277" v="60" actId="20577"/>
          <ac:spMkLst>
            <pc:docMk/>
            <pc:sldMk cId="1194134672" sldId="378"/>
            <ac:spMk id="2" creationId="{7714A6AA-5E83-8960-B04B-E8E1B2851E34}"/>
          </ac:spMkLst>
        </pc:spChg>
        <pc:spChg chg="mod">
          <ac:chgData name="Savvina  Zacharaki" userId="S::savvinazacharaki@chemistryonline836.onmicrosoft.com::fdbc24cc-293d-4bca-b0ec-c0e0783f2073" providerId="AD" clId="Web-{95BA7173-2814-872D-DE3D-0B87BD7078BD}" dt="2025-11-01T02:30:48.462" v="58" actId="20577"/>
          <ac:spMkLst>
            <pc:docMk/>
            <pc:sldMk cId="1194134672" sldId="378"/>
            <ac:spMk id="4" creationId="{087F3207-AA23-64CF-F26C-D7DEF22F07FC}"/>
          </ac:spMkLst>
        </pc:spChg>
        <pc:spChg chg="mod">
          <ac:chgData name="Savvina  Zacharaki" userId="S::savvinazacharaki@chemistryonline836.onmicrosoft.com::fdbc24cc-293d-4bca-b0ec-c0e0783f2073" providerId="AD" clId="Web-{95BA7173-2814-872D-DE3D-0B87BD7078BD}" dt="2025-11-01T02:31:57.746" v="62" actId="20577"/>
          <ac:spMkLst>
            <pc:docMk/>
            <pc:sldMk cId="1194134672" sldId="378"/>
            <ac:spMk id="17" creationId="{BF0A30B9-A45B-83C1-9B0F-9C63551AD108}"/>
          </ac:spMkLst>
        </pc:spChg>
        <pc:spChg chg="add mod">
          <ac:chgData name="Savvina  Zacharaki" userId="S::savvinazacharaki@chemistryonline836.onmicrosoft.com::fdbc24cc-293d-4bca-b0ec-c0e0783f2073" providerId="AD" clId="Web-{95BA7173-2814-872D-DE3D-0B87BD7078BD}" dt="2025-11-01T02:32:51.904" v="69" actId="20577"/>
          <ac:spMkLst>
            <pc:docMk/>
            <pc:sldMk cId="1194134672" sldId="378"/>
            <ac:spMk id="225" creationId="{F2308159-455F-3874-93E8-A1A3B560B6A6}"/>
          </ac:spMkLst>
        </pc:spChg>
        <pc:picChg chg="add mod">
          <ac:chgData name="Savvina  Zacharaki" userId="S::savvinazacharaki@chemistryonline836.onmicrosoft.com::fdbc24cc-293d-4bca-b0ec-c0e0783f2073" providerId="AD" clId="Web-{95BA7173-2814-872D-DE3D-0B87BD7078BD}" dt="2025-11-01T02:38:29.538" v="76" actId="14100"/>
          <ac:picMkLst>
            <pc:docMk/>
            <pc:sldMk cId="1194134672" sldId="378"/>
            <ac:picMk id="226" creationId="{2F74E5A9-931C-4DBF-7DFB-AA2618974F11}"/>
          </ac:picMkLst>
        </pc:picChg>
      </pc:sldChg>
      <pc:sldChg chg="add del">
        <pc:chgData name="Savvina  Zacharaki" userId="S::savvinazacharaki@chemistryonline836.onmicrosoft.com::fdbc24cc-293d-4bca-b0ec-c0e0783f2073" providerId="AD" clId="Web-{95BA7173-2814-872D-DE3D-0B87BD7078BD}" dt="2025-11-01T02:23:31.783" v="2"/>
        <pc:sldMkLst>
          <pc:docMk/>
          <pc:sldMk cId="564532375" sldId="383"/>
        </pc:sldMkLst>
      </pc:sldChg>
      <pc:sldChg chg="add">
        <pc:chgData name="Savvina  Zacharaki" userId="S::savvinazacharaki@chemistryonline836.onmicrosoft.com::fdbc24cc-293d-4bca-b0ec-c0e0783f2073" providerId="AD" clId="Web-{95BA7173-2814-872D-DE3D-0B87BD7078BD}" dt="2025-11-01T02:23:50.830" v="4"/>
        <pc:sldMkLst>
          <pc:docMk/>
          <pc:sldMk cId="716338846" sldId="384"/>
        </pc:sldMkLst>
      </pc:sldChg>
      <pc:sldChg chg="modSp add">
        <pc:chgData name="Savvina  Zacharaki" userId="S::savvinazacharaki@chemistryonline836.onmicrosoft.com::fdbc24cc-293d-4bca-b0ec-c0e0783f2073" providerId="AD" clId="Web-{95BA7173-2814-872D-DE3D-0B87BD7078BD}" dt="2025-11-01T02:25:30.729" v="22" actId="20577"/>
        <pc:sldMkLst>
          <pc:docMk/>
          <pc:sldMk cId="3181694618" sldId="385"/>
        </pc:sldMkLst>
        <pc:spChg chg="mod">
          <ac:chgData name="Savvina  Zacharaki" userId="S::savvinazacharaki@chemistryonline836.onmicrosoft.com::fdbc24cc-293d-4bca-b0ec-c0e0783f2073" providerId="AD" clId="Web-{95BA7173-2814-872D-DE3D-0B87BD7078BD}" dt="2025-11-01T02:25:30.729" v="22" actId="20577"/>
          <ac:spMkLst>
            <pc:docMk/>
            <pc:sldMk cId="3181694618" sldId="385"/>
            <ac:spMk id="19" creationId="{2C9A7E3D-8D9C-1820-A707-C574CCE92C89}"/>
          </ac:spMkLst>
        </pc:spChg>
      </pc:sldChg>
      <pc:sldChg chg="add">
        <pc:chgData name="Savvina  Zacharaki" userId="S::savvinazacharaki@chemistryonline836.onmicrosoft.com::fdbc24cc-293d-4bca-b0ec-c0e0783f2073" providerId="AD" clId="Web-{95BA7173-2814-872D-DE3D-0B87BD7078BD}" dt="2025-11-01T02:27:01.173" v="45"/>
        <pc:sldMkLst>
          <pc:docMk/>
          <pc:sldMk cId="2502008744" sldId="386"/>
        </pc:sldMkLst>
      </pc:sldChg>
      <pc:sldChg chg="modSp add ord replId">
        <pc:chgData name="Savvina  Zacharaki" userId="S::savvinazacharaki@chemistryonline836.onmicrosoft.com::fdbc24cc-293d-4bca-b0ec-c0e0783f2073" providerId="AD" clId="Web-{95BA7173-2814-872D-DE3D-0B87BD7078BD}" dt="2025-11-01T02:42:14.225" v="84"/>
        <pc:sldMkLst>
          <pc:docMk/>
          <pc:sldMk cId="2113482969" sldId="387"/>
        </pc:sldMkLst>
        <pc:spChg chg="mod">
          <ac:chgData name="Savvina  Zacharaki" userId="S::savvinazacharaki@chemistryonline836.onmicrosoft.com::fdbc24cc-293d-4bca-b0ec-c0e0783f2073" providerId="AD" clId="Web-{95BA7173-2814-872D-DE3D-0B87BD7078BD}" dt="2025-11-01T02:39:35.459" v="83" actId="20577"/>
          <ac:spMkLst>
            <pc:docMk/>
            <pc:sldMk cId="2113482969" sldId="387"/>
            <ac:spMk id="5" creationId="{12C1575B-63B1-973E-2D44-AFE2048F10E5}"/>
          </ac:spMkLst>
        </pc:spChg>
      </pc:sldChg>
      <pc:sldChg chg="modSp add replId">
        <pc:chgData name="Savvina  Zacharaki" userId="S::savvinazacharaki@chemistryonline836.onmicrosoft.com::fdbc24cc-293d-4bca-b0ec-c0e0783f2073" providerId="AD" clId="Web-{95BA7173-2814-872D-DE3D-0B87BD7078BD}" dt="2025-11-01T02:47:00.858" v="111" actId="20577"/>
        <pc:sldMkLst>
          <pc:docMk/>
          <pc:sldMk cId="882950741" sldId="390"/>
        </pc:sldMkLst>
        <pc:spChg chg="mod">
          <ac:chgData name="Savvina  Zacharaki" userId="S::savvinazacharaki@chemistryonline836.onmicrosoft.com::fdbc24cc-293d-4bca-b0ec-c0e0783f2073" providerId="AD" clId="Web-{95BA7173-2814-872D-DE3D-0B87BD7078BD}" dt="2025-11-01T02:47:00.858" v="111" actId="20577"/>
          <ac:spMkLst>
            <pc:docMk/>
            <pc:sldMk cId="882950741" sldId="390"/>
            <ac:spMk id="13" creationId="{6B2DCFAA-98C7-B253-85DF-1D8DE3FFA5E0}"/>
          </ac:spMkLst>
        </pc:spChg>
      </pc:sldChg>
      <pc:sldChg chg="modSp add replId">
        <pc:chgData name="Savvina  Zacharaki" userId="S::savvinazacharaki@chemistryonline836.onmicrosoft.com::fdbc24cc-293d-4bca-b0ec-c0e0783f2073" providerId="AD" clId="Web-{95BA7173-2814-872D-DE3D-0B87BD7078BD}" dt="2025-11-01T02:48:19.424" v="115" actId="20577"/>
        <pc:sldMkLst>
          <pc:docMk/>
          <pc:sldMk cId="660129341" sldId="391"/>
        </pc:sldMkLst>
        <pc:spChg chg="mod">
          <ac:chgData name="Savvina  Zacharaki" userId="S::savvinazacharaki@chemistryonline836.onmicrosoft.com::fdbc24cc-293d-4bca-b0ec-c0e0783f2073" providerId="AD" clId="Web-{95BA7173-2814-872D-DE3D-0B87BD7078BD}" dt="2025-11-01T02:48:19.424" v="115" actId="20577"/>
          <ac:spMkLst>
            <pc:docMk/>
            <pc:sldMk cId="660129341" sldId="391"/>
            <ac:spMk id="13" creationId="{379A7068-52ED-12A4-A1AD-A03245A80ADF}"/>
          </ac:spMkLst>
        </pc:spChg>
      </pc:sldChg>
    </pc:docChg>
  </pc:docChgLst>
  <pc:docChgLst>
    <pc:chgData name="Savvina  Zacharaki" userId="S::savvinazacharaki@chemistryonline836.onmicrosoft.com::fdbc24cc-293d-4bca-b0ec-c0e0783f2073" providerId="AD" clId="Web-{82947FB7-78A0-EBA4-E18A-62D348B6A811}"/>
    <pc:docChg chg="addSld delSld modSld">
      <pc:chgData name="Savvina  Zacharaki" userId="S::savvinazacharaki@chemistryonline836.onmicrosoft.com::fdbc24cc-293d-4bca-b0ec-c0e0783f2073" providerId="AD" clId="Web-{82947FB7-78A0-EBA4-E18A-62D348B6A811}" dt="2025-11-03T01:39:35.200" v="571" actId="20577"/>
      <pc:docMkLst>
        <pc:docMk/>
      </pc:docMkLst>
      <pc:sldChg chg="addSp delSp modSp">
        <pc:chgData name="Savvina  Zacharaki" userId="S::savvinazacharaki@chemistryonline836.onmicrosoft.com::fdbc24cc-293d-4bca-b0ec-c0e0783f2073" providerId="AD" clId="Web-{82947FB7-78A0-EBA4-E18A-62D348B6A811}" dt="2025-11-03T01:39:35.200" v="571" actId="20577"/>
        <pc:sldMkLst>
          <pc:docMk/>
          <pc:sldMk cId="3617076268" sldId="353"/>
        </pc:sldMkLst>
        <pc:spChg chg="add del mod">
          <ac:chgData name="Savvina  Zacharaki" userId="S::savvinazacharaki@chemistryonline836.onmicrosoft.com::fdbc24cc-293d-4bca-b0ec-c0e0783f2073" providerId="AD" clId="Web-{82947FB7-78A0-EBA4-E18A-62D348B6A811}" dt="2025-11-03T01:33:50.649" v="519"/>
          <ac:spMkLst>
            <pc:docMk/>
            <pc:sldMk cId="3617076268" sldId="353"/>
            <ac:spMk id="3" creationId="{810FA5E8-1028-6C65-6F4C-7413632E2A83}"/>
          </ac:spMkLst>
        </pc:spChg>
        <pc:spChg chg="mod">
          <ac:chgData name="Savvina  Zacharaki" userId="S::savvinazacharaki@chemistryonline836.onmicrosoft.com::fdbc24cc-293d-4bca-b0ec-c0e0783f2073" providerId="AD" clId="Web-{82947FB7-78A0-EBA4-E18A-62D348B6A811}" dt="2025-11-03T01:35:19.743" v="531" actId="20577"/>
          <ac:spMkLst>
            <pc:docMk/>
            <pc:sldMk cId="3617076268" sldId="353"/>
            <ac:spMk id="14" creationId="{2943A351-1ECA-3F76-8D3F-B36BAD0E1285}"/>
          </ac:spMkLst>
        </pc:spChg>
        <pc:spChg chg="mod">
          <ac:chgData name="Savvina  Zacharaki" userId="S::savvinazacharaki@chemistryonline836.onmicrosoft.com::fdbc24cc-293d-4bca-b0ec-c0e0783f2073" providerId="AD" clId="Web-{82947FB7-78A0-EBA4-E18A-62D348B6A811}" dt="2025-11-03T01:39:35.200" v="571" actId="20577"/>
          <ac:spMkLst>
            <pc:docMk/>
            <pc:sldMk cId="3617076268" sldId="353"/>
            <ac:spMk id="18" creationId="{B2651F14-851B-5EF4-4B46-945C5B80FE76}"/>
          </ac:spMkLst>
        </pc:spChg>
        <pc:picChg chg="add del mod">
          <ac:chgData name="Savvina  Zacharaki" userId="S::savvinazacharaki@chemistryonline836.onmicrosoft.com::fdbc24cc-293d-4bca-b0ec-c0e0783f2073" providerId="AD" clId="Web-{82947FB7-78A0-EBA4-E18A-62D348B6A811}" dt="2025-11-03T01:33:50.649" v="519"/>
          <ac:picMkLst>
            <pc:docMk/>
            <pc:sldMk cId="3617076268" sldId="353"/>
            <ac:picMk id="19" creationId="{BE32B344-93E2-B50A-232D-74B6B08E4214}"/>
          </ac:picMkLst>
        </pc:picChg>
      </pc:sldChg>
      <pc:sldChg chg="modSp">
        <pc:chgData name="Savvina  Zacharaki" userId="S::savvinazacharaki@chemistryonline836.onmicrosoft.com::fdbc24cc-293d-4bca-b0ec-c0e0783f2073" providerId="AD" clId="Web-{82947FB7-78A0-EBA4-E18A-62D348B6A811}" dt="2025-11-01T03:30:19.714" v="263" actId="20577"/>
        <pc:sldMkLst>
          <pc:docMk/>
          <pc:sldMk cId="3689022271" sldId="363"/>
        </pc:sldMkLst>
        <pc:spChg chg="mod">
          <ac:chgData name="Savvina  Zacharaki" userId="S::savvinazacharaki@chemistryonline836.onmicrosoft.com::fdbc24cc-293d-4bca-b0ec-c0e0783f2073" providerId="AD" clId="Web-{82947FB7-78A0-EBA4-E18A-62D348B6A811}" dt="2025-11-01T03:30:19.714" v="263" actId="20577"/>
          <ac:spMkLst>
            <pc:docMk/>
            <pc:sldMk cId="3689022271" sldId="363"/>
            <ac:spMk id="21" creationId="{15F23ED1-B5BA-E0AF-8237-0E9121FD31DD}"/>
          </ac:spMkLst>
        </pc:spChg>
        <pc:picChg chg="mod">
          <ac:chgData name="Savvina  Zacharaki" userId="S::savvinazacharaki@chemistryonline836.onmicrosoft.com::fdbc24cc-293d-4bca-b0ec-c0e0783f2073" providerId="AD" clId="Web-{82947FB7-78A0-EBA4-E18A-62D348B6A811}" dt="2025-11-01T03:28:54.164" v="261" actId="1076"/>
          <ac:picMkLst>
            <pc:docMk/>
            <pc:sldMk cId="3689022271" sldId="363"/>
            <ac:picMk id="6" creationId="{7A094DE2-18BB-C923-61DE-6B429B14C2A5}"/>
          </ac:picMkLst>
        </pc:picChg>
      </pc:sldChg>
      <pc:sldChg chg="addSp delSp modSp">
        <pc:chgData name="Savvina  Zacharaki" userId="S::savvinazacharaki@chemistryonline836.onmicrosoft.com::fdbc24cc-293d-4bca-b0ec-c0e0783f2073" providerId="AD" clId="Web-{82947FB7-78A0-EBA4-E18A-62D348B6A811}" dt="2025-11-01T03:02:32.364" v="76" actId="20577"/>
        <pc:sldMkLst>
          <pc:docMk/>
          <pc:sldMk cId="1954609434" sldId="380"/>
        </pc:sldMkLst>
        <pc:spChg chg="mod">
          <ac:chgData name="Savvina  Zacharaki" userId="S::savvinazacharaki@chemistryonline836.onmicrosoft.com::fdbc24cc-293d-4bca-b0ec-c0e0783f2073" providerId="AD" clId="Web-{82947FB7-78A0-EBA4-E18A-62D348B6A811}" dt="2025-11-01T03:02:32.364" v="76" actId="20577"/>
          <ac:spMkLst>
            <pc:docMk/>
            <pc:sldMk cId="1954609434" sldId="380"/>
            <ac:spMk id="4" creationId="{7081D4C3-84D7-298A-D0F9-5EF5B8356A0E}"/>
          </ac:spMkLst>
        </pc:spChg>
        <pc:spChg chg="mod">
          <ac:chgData name="Savvina  Zacharaki" userId="S::savvinazacharaki@chemistryonline836.onmicrosoft.com::fdbc24cc-293d-4bca-b0ec-c0e0783f2073" providerId="AD" clId="Web-{82947FB7-78A0-EBA4-E18A-62D348B6A811}" dt="2025-11-01T02:55:43.621" v="7" actId="20577"/>
          <ac:spMkLst>
            <pc:docMk/>
            <pc:sldMk cId="1954609434" sldId="380"/>
            <ac:spMk id="5" creationId="{B0D4E02C-57FC-4C02-3DBF-0507628E5A25}"/>
          </ac:spMkLst>
        </pc:spChg>
      </pc:sldChg>
      <pc:sldChg chg="addSp delSp modSp">
        <pc:chgData name="Savvina  Zacharaki" userId="S::savvinazacharaki@chemistryonline836.onmicrosoft.com::fdbc24cc-293d-4bca-b0ec-c0e0783f2073" providerId="AD" clId="Web-{82947FB7-78A0-EBA4-E18A-62D348B6A811}" dt="2025-11-01T03:36:09.475" v="372" actId="20577"/>
        <pc:sldMkLst>
          <pc:docMk/>
          <pc:sldMk cId="3026562795" sldId="381"/>
        </pc:sldMkLst>
        <pc:spChg chg="mod">
          <ac:chgData name="Savvina  Zacharaki" userId="S::savvinazacharaki@chemistryonline836.onmicrosoft.com::fdbc24cc-293d-4bca-b0ec-c0e0783f2073" providerId="AD" clId="Web-{82947FB7-78A0-EBA4-E18A-62D348B6A811}" dt="2025-11-01T03:21:53.169" v="206" actId="20577"/>
          <ac:spMkLst>
            <pc:docMk/>
            <pc:sldMk cId="3026562795" sldId="381"/>
            <ac:spMk id="5" creationId="{20CBEA10-6149-77B6-9AF4-6CC89EC33D96}"/>
          </ac:spMkLst>
        </pc:spChg>
        <pc:spChg chg="add mod">
          <ac:chgData name="Savvina  Zacharaki" userId="S::savvinazacharaki@chemistryonline836.onmicrosoft.com::fdbc24cc-293d-4bca-b0ec-c0e0783f2073" providerId="AD" clId="Web-{82947FB7-78A0-EBA4-E18A-62D348B6A811}" dt="2025-11-01T03:36:09.475" v="372" actId="20577"/>
          <ac:spMkLst>
            <pc:docMk/>
            <pc:sldMk cId="3026562795" sldId="381"/>
            <ac:spMk id="13" creationId="{400ADE32-30C5-32A7-B117-ADC39F684CE9}"/>
          </ac:spMkLst>
        </pc:spChg>
        <pc:graphicFrameChg chg="add mod modGraphic">
          <ac:chgData name="Savvina  Zacharaki" userId="S::savvinazacharaki@chemistryonline836.onmicrosoft.com::fdbc24cc-293d-4bca-b0ec-c0e0783f2073" providerId="AD" clId="Web-{82947FB7-78A0-EBA4-E18A-62D348B6A811}" dt="2025-11-01T03:23:22.250" v="217"/>
          <ac:graphicFrameMkLst>
            <pc:docMk/>
            <pc:sldMk cId="3026562795" sldId="381"/>
            <ac:graphicFrameMk id="12" creationId="{983799E9-0FD8-98D5-FE1F-0EE37F03CD18}"/>
          </ac:graphicFrameMkLst>
        </pc:graphicFrameChg>
        <pc:picChg chg="add del">
          <ac:chgData name="Savvina  Zacharaki" userId="S::savvinazacharaki@chemistryonline836.onmicrosoft.com::fdbc24cc-293d-4bca-b0ec-c0e0783f2073" providerId="AD" clId="Web-{82947FB7-78A0-EBA4-E18A-62D348B6A811}" dt="2025-11-01T03:22:26.623" v="211"/>
          <ac:picMkLst>
            <pc:docMk/>
            <pc:sldMk cId="3026562795" sldId="381"/>
            <ac:picMk id="6" creationId="{47A955EA-29C6-9B20-E3C8-1D6B59A1FCB7}"/>
          </ac:picMkLst>
        </pc:picChg>
      </pc:sldChg>
      <pc:sldChg chg="addSp delSp modSp">
        <pc:chgData name="Savvina  Zacharaki" userId="S::savvinazacharaki@chemistryonline836.onmicrosoft.com::fdbc24cc-293d-4bca-b0ec-c0e0783f2073" providerId="AD" clId="Web-{82947FB7-78A0-EBA4-E18A-62D348B6A811}" dt="2025-11-01T03:41:25.515" v="472" actId="20577"/>
        <pc:sldMkLst>
          <pc:docMk/>
          <pc:sldMk cId="548947602" sldId="382"/>
        </pc:sldMkLst>
        <pc:spChg chg="mod">
          <ac:chgData name="Savvina  Zacharaki" userId="S::savvinazacharaki@chemistryonline836.onmicrosoft.com::fdbc24cc-293d-4bca-b0ec-c0e0783f2073" providerId="AD" clId="Web-{82947FB7-78A0-EBA4-E18A-62D348B6A811}" dt="2025-11-01T03:41:25.515" v="472" actId="20577"/>
          <ac:spMkLst>
            <pc:docMk/>
            <pc:sldMk cId="548947602" sldId="382"/>
            <ac:spMk id="5" creationId="{5777E678-C1A0-6C8A-1E17-A362BC9A424E}"/>
          </ac:spMkLst>
        </pc:spChg>
        <pc:spChg chg="add mod">
          <ac:chgData name="Savvina  Zacharaki" userId="S::savvinazacharaki@chemistryonline836.onmicrosoft.com::fdbc24cc-293d-4bca-b0ec-c0e0783f2073" providerId="AD" clId="Web-{82947FB7-78A0-EBA4-E18A-62D348B6A811}" dt="2025-11-01T03:37:22.449" v="391" actId="20577"/>
          <ac:spMkLst>
            <pc:docMk/>
            <pc:sldMk cId="548947602" sldId="382"/>
            <ac:spMk id="9" creationId="{3DBD9E59-0186-0214-95FC-28CF64A589D0}"/>
          </ac:spMkLst>
        </pc:spChg>
        <pc:graphicFrameChg chg="add mod ord modGraphic">
          <ac:chgData name="Savvina  Zacharaki" userId="S::savvinazacharaki@chemistryonline836.onmicrosoft.com::fdbc24cc-293d-4bca-b0ec-c0e0783f2073" providerId="AD" clId="Web-{82947FB7-78A0-EBA4-E18A-62D348B6A811}" dt="2025-11-01T03:31:25.154" v="273"/>
          <ac:graphicFrameMkLst>
            <pc:docMk/>
            <pc:sldMk cId="548947602" sldId="382"/>
            <ac:graphicFrameMk id="8" creationId="{52EBF268-A1C6-F253-D647-EA73FBA4280D}"/>
          </ac:graphicFrameMkLst>
        </pc:graphicFrameChg>
      </pc:sldChg>
      <pc:sldChg chg="modSp add replId">
        <pc:chgData name="Savvina  Zacharaki" userId="S::savvinazacharaki@chemistryonline836.onmicrosoft.com::fdbc24cc-293d-4bca-b0ec-c0e0783f2073" providerId="AD" clId="Web-{82947FB7-78A0-EBA4-E18A-62D348B6A811}" dt="2025-11-01T03:13:11.979" v="172" actId="20577"/>
        <pc:sldMkLst>
          <pc:docMk/>
          <pc:sldMk cId="3591532257" sldId="392"/>
        </pc:sldMkLst>
        <pc:spChg chg="mod">
          <ac:chgData name="Savvina  Zacharaki" userId="S::savvinazacharaki@chemistryonline836.onmicrosoft.com::fdbc24cc-293d-4bca-b0ec-c0e0783f2073" providerId="AD" clId="Web-{82947FB7-78A0-EBA4-E18A-62D348B6A811}" dt="2025-11-01T03:13:11.979" v="172" actId="20577"/>
          <ac:spMkLst>
            <pc:docMk/>
            <pc:sldMk cId="3591532257" sldId="392"/>
            <ac:spMk id="13" creationId="{70900E14-BB8E-81D7-5002-D716D4321D8F}"/>
          </ac:spMkLst>
        </pc:spChg>
      </pc:sldChg>
      <pc:sldChg chg="addSp modSp add replId">
        <pc:chgData name="Savvina  Zacharaki" userId="S::savvinazacharaki@chemistryonline836.onmicrosoft.com::fdbc24cc-293d-4bca-b0ec-c0e0783f2073" providerId="AD" clId="Web-{82947FB7-78A0-EBA4-E18A-62D348B6A811}" dt="2025-11-01T03:13:49.231" v="176" actId="20577"/>
        <pc:sldMkLst>
          <pc:docMk/>
          <pc:sldMk cId="3186929838" sldId="393"/>
        </pc:sldMkLst>
        <pc:spChg chg="mod">
          <ac:chgData name="Savvina  Zacharaki" userId="S::savvinazacharaki@chemistryonline836.onmicrosoft.com::fdbc24cc-293d-4bca-b0ec-c0e0783f2073" providerId="AD" clId="Web-{82947FB7-78A0-EBA4-E18A-62D348B6A811}" dt="2025-11-01T03:04:24.479" v="80" actId="20577"/>
          <ac:spMkLst>
            <pc:docMk/>
            <pc:sldMk cId="3186929838" sldId="393"/>
            <ac:spMk id="4" creationId="{093C72BD-6F6A-D062-41AB-E804F7D36048}"/>
          </ac:spMkLst>
        </pc:spChg>
        <pc:spChg chg="mod">
          <ac:chgData name="Savvina  Zacharaki" userId="S::savvinazacharaki@chemistryonline836.onmicrosoft.com::fdbc24cc-293d-4bca-b0ec-c0e0783f2073" providerId="AD" clId="Web-{82947FB7-78A0-EBA4-E18A-62D348B6A811}" dt="2025-11-01T03:03:27.889" v="79" actId="20577"/>
          <ac:spMkLst>
            <pc:docMk/>
            <pc:sldMk cId="3186929838" sldId="393"/>
            <ac:spMk id="5" creationId="{E7848FC8-7AB0-0ED5-5A7E-96441068CFF2}"/>
          </ac:spMkLst>
        </pc:spChg>
        <pc:spChg chg="add mod">
          <ac:chgData name="Savvina  Zacharaki" userId="S::savvinazacharaki@chemistryonline836.onmicrosoft.com::fdbc24cc-293d-4bca-b0ec-c0e0783f2073" providerId="AD" clId="Web-{82947FB7-78A0-EBA4-E18A-62D348B6A811}" dt="2025-11-01T03:13:49.231" v="176" actId="20577"/>
          <ac:spMkLst>
            <pc:docMk/>
            <pc:sldMk cId="3186929838" sldId="393"/>
            <ac:spMk id="8" creationId="{0F00377B-C810-CF37-F10A-34007ADBD04A}"/>
          </ac:spMkLst>
        </pc:spChg>
        <pc:graphicFrameChg chg="add mod modGraphic">
          <ac:chgData name="Savvina  Zacharaki" userId="S::savvinazacharaki@chemistryonline836.onmicrosoft.com::fdbc24cc-293d-4bca-b0ec-c0e0783f2073" providerId="AD" clId="Web-{82947FB7-78A0-EBA4-E18A-62D348B6A811}" dt="2025-11-01T03:04:47.533" v="85" actId="1076"/>
          <ac:graphicFrameMkLst>
            <pc:docMk/>
            <pc:sldMk cId="3186929838" sldId="393"/>
            <ac:graphicFrameMk id="6" creationId="{457D3354-8780-F31B-E2EE-FB6659D88E69}"/>
          </ac:graphicFrameMkLst>
        </pc:graphicFrameChg>
      </pc:sldChg>
      <pc:sldChg chg="addSp delSp modSp new">
        <pc:chgData name="Savvina  Zacharaki" userId="S::savvinazacharaki@chemistryonline836.onmicrosoft.com::fdbc24cc-293d-4bca-b0ec-c0e0783f2073" providerId="AD" clId="Web-{82947FB7-78A0-EBA4-E18A-62D348B6A811}" dt="2025-11-01T03:13:35.027" v="174" actId="20577"/>
        <pc:sldMkLst>
          <pc:docMk/>
          <pc:sldMk cId="4140058967" sldId="394"/>
        </pc:sldMkLst>
        <pc:spChg chg="mod">
          <ac:chgData name="Savvina  Zacharaki" userId="S::savvinazacharaki@chemistryonline836.onmicrosoft.com::fdbc24cc-293d-4bca-b0ec-c0e0783f2073" providerId="AD" clId="Web-{82947FB7-78A0-EBA4-E18A-62D348B6A811}" dt="2025-11-01T03:08:51.358" v="131" actId="20577"/>
          <ac:spMkLst>
            <pc:docMk/>
            <pc:sldMk cId="4140058967" sldId="394"/>
            <ac:spMk id="2" creationId="{1B7FE37F-2527-4D3A-2F25-6B31B0AF7095}"/>
          </ac:spMkLst>
        </pc:spChg>
        <pc:spChg chg="add mod">
          <ac:chgData name="Savvina  Zacharaki" userId="S::savvinazacharaki@chemistryonline836.onmicrosoft.com::fdbc24cc-293d-4bca-b0ec-c0e0783f2073" providerId="AD" clId="Web-{82947FB7-78A0-EBA4-E18A-62D348B6A811}" dt="2025-11-01T03:13:35.027" v="174" actId="20577"/>
          <ac:spMkLst>
            <pc:docMk/>
            <pc:sldMk cId="4140058967" sldId="394"/>
            <ac:spMk id="10" creationId="{E683B502-B428-B4C5-FED9-2A02051CB2FB}"/>
          </ac:spMkLst>
        </pc:spChg>
      </pc:sldChg>
      <pc:sldChg chg="modSp new">
        <pc:chgData name="Savvina  Zacharaki" userId="S::savvinazacharaki@chemistryonline836.onmicrosoft.com::fdbc24cc-293d-4bca-b0ec-c0e0783f2073" providerId="AD" clId="Web-{82947FB7-78A0-EBA4-E18A-62D348B6A811}" dt="2025-11-01T03:16:52.910" v="203" actId="20577"/>
        <pc:sldMkLst>
          <pc:docMk/>
          <pc:sldMk cId="286400257" sldId="395"/>
        </pc:sldMkLst>
        <pc:spChg chg="mod">
          <ac:chgData name="Savvina  Zacharaki" userId="S::savvinazacharaki@chemistryonline836.onmicrosoft.com::fdbc24cc-293d-4bca-b0ec-c0e0783f2073" providerId="AD" clId="Web-{82947FB7-78A0-EBA4-E18A-62D348B6A811}" dt="2025-11-01T03:15:16.454" v="191" actId="20577"/>
          <ac:spMkLst>
            <pc:docMk/>
            <pc:sldMk cId="286400257" sldId="395"/>
            <ac:spMk id="2" creationId="{1AFBF4B7-80E5-55F8-B236-50BAEA37E4C4}"/>
          </ac:spMkLst>
        </pc:spChg>
        <pc:spChg chg="mod">
          <ac:chgData name="Savvina  Zacharaki" userId="S::savvinazacharaki@chemistryonline836.onmicrosoft.com::fdbc24cc-293d-4bca-b0ec-c0e0783f2073" providerId="AD" clId="Web-{82947FB7-78A0-EBA4-E18A-62D348B6A811}" dt="2025-11-01T03:16:52.910" v="203" actId="20577"/>
          <ac:spMkLst>
            <pc:docMk/>
            <pc:sldMk cId="286400257" sldId="395"/>
            <ac:spMk id="3" creationId="{29356B89-4E96-98D5-BF78-591330294040}"/>
          </ac:spMkLst>
        </pc:spChg>
      </pc:sldChg>
      <pc:sldChg chg="delSp modSp new">
        <pc:chgData name="Savvina  Zacharaki" userId="S::savvinazacharaki@chemistryonline836.onmicrosoft.com::fdbc24cc-293d-4bca-b0ec-c0e0783f2073" providerId="AD" clId="Web-{82947FB7-78A0-EBA4-E18A-62D348B6A811}" dt="2025-11-01T03:40:56.670" v="458" actId="20577"/>
        <pc:sldMkLst>
          <pc:docMk/>
          <pc:sldMk cId="2423874964" sldId="396"/>
        </pc:sldMkLst>
        <pc:spChg chg="mod">
          <ac:chgData name="Savvina  Zacharaki" userId="S::savvinazacharaki@chemistryonline836.onmicrosoft.com::fdbc24cc-293d-4bca-b0ec-c0e0783f2073" providerId="AD" clId="Web-{82947FB7-78A0-EBA4-E18A-62D348B6A811}" dt="2025-11-01T03:37:44.232" v="399" actId="20577"/>
          <ac:spMkLst>
            <pc:docMk/>
            <pc:sldMk cId="2423874964" sldId="396"/>
            <ac:spMk id="2" creationId="{442D5E78-DFDA-5E52-B17B-E7686777CFC5}"/>
          </ac:spMkLst>
        </pc:spChg>
        <pc:spChg chg="mod">
          <ac:chgData name="Savvina  Zacharaki" userId="S::savvinazacharaki@chemistryonline836.onmicrosoft.com::fdbc24cc-293d-4bca-b0ec-c0e0783f2073" providerId="AD" clId="Web-{82947FB7-78A0-EBA4-E18A-62D348B6A811}" dt="2025-11-01T03:40:56.670" v="458" actId="20577"/>
          <ac:spMkLst>
            <pc:docMk/>
            <pc:sldMk cId="2423874964" sldId="396"/>
            <ac:spMk id="5" creationId="{C0A9D71D-476E-4131-F6A8-ADF2AA7CBDDB}"/>
          </ac:spMkLst>
        </pc:spChg>
      </pc:sldChg>
      <pc:sldChg chg="modSp new">
        <pc:chgData name="Savvina  Zacharaki" userId="S::savvinazacharaki@chemistryonline836.onmicrosoft.com::fdbc24cc-293d-4bca-b0ec-c0e0783f2073" providerId="AD" clId="Web-{82947FB7-78A0-EBA4-E18A-62D348B6A811}" dt="2025-11-03T01:30:25.096" v="496" actId="20577"/>
        <pc:sldMkLst>
          <pc:docMk/>
          <pc:sldMk cId="1043688121" sldId="397"/>
        </pc:sldMkLst>
        <pc:spChg chg="mod">
          <ac:chgData name="Savvina  Zacharaki" userId="S::savvinazacharaki@chemistryonline836.onmicrosoft.com::fdbc24cc-293d-4bca-b0ec-c0e0783f2073" providerId="AD" clId="Web-{82947FB7-78A0-EBA4-E18A-62D348B6A811}" dt="2025-11-03T01:28:05.508" v="486" actId="20577"/>
          <ac:spMkLst>
            <pc:docMk/>
            <pc:sldMk cId="1043688121" sldId="397"/>
            <ac:spMk id="2" creationId="{C54C75A7-AE79-D547-3FC9-F35454287B40}"/>
          </ac:spMkLst>
        </pc:spChg>
        <pc:spChg chg="mod">
          <ac:chgData name="Savvina  Zacharaki" userId="S::savvinazacharaki@chemistryonline836.onmicrosoft.com::fdbc24cc-293d-4bca-b0ec-c0e0783f2073" providerId="AD" clId="Web-{82947FB7-78A0-EBA4-E18A-62D348B6A811}" dt="2025-11-03T01:30:25.096" v="496" actId="20577"/>
          <ac:spMkLst>
            <pc:docMk/>
            <pc:sldMk cId="1043688121" sldId="397"/>
            <ac:spMk id="3" creationId="{62BD183C-8987-4925-ACC3-AB03E2A13DA2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58421B4-A2BD-A522-BFCD-E8AB7124185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124C15-1A75-9325-4716-26803AF1F6B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AD80C3-1FCD-4763-815E-0B8FB7B279CA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3E2BD0-82C0-B0B2-2364-10AFAD28532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72998B-4857-CCC8-4C10-D8836F5B6AE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6BC254-1969-4778-ADCE-6BAB9E9E8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089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4402C2-41B9-7243-86C1-C8C6FC907120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449098-A5DD-8745-9BDA-7818ECA228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9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449098-A5DD-8745-9BDA-7818ECA2289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770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B67237-DA63-1281-6932-18569CD5FE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D1AC4B-288F-B1C0-7F6D-1507175DD6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9D5BC3B-4795-2CF0-85A8-9249ACE828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0CFF96-D2F9-6402-A22E-12DA1653E3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449098-A5DD-8745-9BDA-7818ECA2289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6787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9E6E77-CA77-67A8-2F97-755FA57320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B9C1B1B-7E48-746F-A220-8D86E73F5D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091A30B-4619-6D1A-4883-FE42A4957C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847A9B-BCAB-8492-46D5-C37BD21EB4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449098-A5DD-8745-9BDA-7818ECA2289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0641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449098-A5DD-8745-9BDA-7818ECA2289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0392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DAB020-CABD-39D1-0661-6C23C868B8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E0D3A00-807D-A1CB-E07F-960D4BAC84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4E6392E-D44E-069D-930D-18DF7FA775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5835D9-8A51-037B-134F-1E6B68F730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449098-A5DD-8745-9BDA-7818ECA2289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6512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449098-A5DD-8745-9BDA-7818ECA2289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8561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449098-A5DD-8745-9BDA-7818ECA2289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5415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449098-A5DD-8745-9BDA-7818ECA2289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3067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449098-A5DD-8745-9BDA-7818ECA2289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5964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449098-A5DD-8745-9BDA-7818ECA2289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7189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449098-A5DD-8745-9BDA-7818ECA2289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6776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449098-A5DD-8745-9BDA-7818ECA2289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7877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449098-A5DD-8745-9BDA-7818ECA2289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1917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449098-A5DD-8745-9BDA-7818ECA2289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8475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449098-A5DD-8745-9BDA-7818ECA2289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5664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D4A9BC-4AD2-96B7-2957-56E69BD2EC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977C0CB-4A7C-AC33-5A98-D0EA16E806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48959E-10B2-7EDC-B6DB-67780195C3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3F19BA-E956-000E-96B4-CAE57C5A4B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449098-A5DD-8745-9BDA-7818ECA2289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9628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FBB058-7A09-A6B3-E8CA-12045F1A37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38B76AC-6547-D3B0-86D1-24434AA1A2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72BC7D-297B-CB85-D499-FBCA151CFE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E29352-7818-613E-AD83-7C9BB40974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449098-A5DD-8745-9BDA-7818ECA2289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2265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BF68252-6AAE-15E4-6F71-F10D44D74C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-2300" y="0"/>
            <a:ext cx="5587187" cy="6858001"/>
          </a:xfrm>
          <a:custGeom>
            <a:avLst/>
            <a:gdLst>
              <a:gd name="connsiteX0" fmla="*/ 0 w 5587187"/>
              <a:gd name="connsiteY0" fmla="*/ 0 h 6858001"/>
              <a:gd name="connsiteX1" fmla="*/ 3536634 w 5587187"/>
              <a:gd name="connsiteY1" fmla="*/ 0 h 6858001"/>
              <a:gd name="connsiteX2" fmla="*/ 3553381 w 5587187"/>
              <a:gd name="connsiteY2" fmla="*/ 8577 h 6858001"/>
              <a:gd name="connsiteX3" fmla="*/ 5587187 w 5587187"/>
              <a:gd name="connsiteY3" fmla="*/ 3425734 h 6858001"/>
              <a:gd name="connsiteX4" fmla="*/ 3553381 w 5587187"/>
              <a:gd name="connsiteY4" fmla="*/ 6842891 h 6858001"/>
              <a:gd name="connsiteX5" fmla="*/ 3523878 w 5587187"/>
              <a:gd name="connsiteY5" fmla="*/ 6858001 h 6858001"/>
              <a:gd name="connsiteX6" fmla="*/ 0 w 5587187"/>
              <a:gd name="connsiteY6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87187" h="6858001">
                <a:moveTo>
                  <a:pt x="0" y="0"/>
                </a:moveTo>
                <a:lnTo>
                  <a:pt x="3536634" y="0"/>
                </a:lnTo>
                <a:lnTo>
                  <a:pt x="3553381" y="8577"/>
                </a:lnTo>
                <a:cubicBezTo>
                  <a:pt x="4764807" y="666664"/>
                  <a:pt x="5587187" y="1950160"/>
                  <a:pt x="5587187" y="3425734"/>
                </a:cubicBezTo>
                <a:cubicBezTo>
                  <a:pt x="5587187" y="4901308"/>
                  <a:pt x="4764807" y="6184805"/>
                  <a:pt x="3553381" y="6842891"/>
                </a:cubicBezTo>
                <a:lnTo>
                  <a:pt x="3523878" y="6858001"/>
                </a:lnTo>
                <a:lnTo>
                  <a:pt x="0" y="685800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Freeform 1">
            <a:extLst>
              <a:ext uri="{FF2B5EF4-FFF2-40B4-BE49-F238E27FC236}">
                <a16:creationId xmlns:a16="http://schemas.microsoft.com/office/drawing/2014/main" id="{704BB645-4549-00B9-9886-218C6D30AD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100868" y="0"/>
            <a:ext cx="7091132" cy="6858000"/>
          </a:xfrm>
          <a:custGeom>
            <a:avLst/>
            <a:gdLst>
              <a:gd name="connsiteX0" fmla="*/ 1574444 w 7091132"/>
              <a:gd name="connsiteY0" fmla="*/ 0 h 6858000"/>
              <a:gd name="connsiteX1" fmla="*/ 7091132 w 7091132"/>
              <a:gd name="connsiteY1" fmla="*/ 0 h 6858000"/>
              <a:gd name="connsiteX2" fmla="*/ 7091132 w 7091132"/>
              <a:gd name="connsiteY2" fmla="*/ 6858000 h 6858000"/>
              <a:gd name="connsiteX3" fmla="*/ 1671906 w 7091132"/>
              <a:gd name="connsiteY3" fmla="*/ 6858000 h 6858000"/>
              <a:gd name="connsiteX4" fmla="*/ 1615422 w 7091132"/>
              <a:gd name="connsiteY4" fmla="*/ 6813613 h 6858000"/>
              <a:gd name="connsiteX5" fmla="*/ 0 w 7091132"/>
              <a:gd name="connsiteY5" fmla="*/ 3388184 h 6858000"/>
              <a:gd name="connsiteX6" fmla="*/ 1300184 w 7091132"/>
              <a:gd name="connsiteY6" fmla="*/ 24926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91132" h="6858000">
                <a:moveTo>
                  <a:pt x="1574444" y="0"/>
                </a:moveTo>
                <a:lnTo>
                  <a:pt x="7091132" y="0"/>
                </a:lnTo>
                <a:lnTo>
                  <a:pt x="7091132" y="6858000"/>
                </a:lnTo>
                <a:lnTo>
                  <a:pt x="1671906" y="6858000"/>
                </a:lnTo>
                <a:lnTo>
                  <a:pt x="1615422" y="6813613"/>
                </a:lnTo>
                <a:cubicBezTo>
                  <a:pt x="628844" y="5999415"/>
                  <a:pt x="0" y="4767237"/>
                  <a:pt x="0" y="3388184"/>
                </a:cubicBezTo>
                <a:cubicBezTo>
                  <a:pt x="0" y="2162360"/>
                  <a:pt x="496864" y="1052584"/>
                  <a:pt x="1300184" y="249264"/>
                </a:cubicBezTo>
                <a:close/>
              </a:path>
            </a:pathLst>
          </a:cu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811BC1A2-5FE4-73B2-A6E0-9142258D42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30556" y="1391609"/>
            <a:ext cx="5333999" cy="4074783"/>
          </a:xfrm>
          <a:noFill/>
        </p:spPr>
        <p:txBody>
          <a:bodyPr anchor="ctr"/>
          <a:lstStyle>
            <a:lvl1pPr>
              <a:defRPr sz="4000" cap="all" spc="3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8F128E0-2BDE-AB24-7744-F3BEC63756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4382" r="10381"/>
          <a:stretch>
            <a:fillRect/>
          </a:stretch>
        </p:blipFill>
        <p:spPr>
          <a:xfrm>
            <a:off x="10254958" y="0"/>
            <a:ext cx="1937043" cy="1324752"/>
          </a:xfrm>
          <a:custGeom>
            <a:avLst/>
            <a:gdLst>
              <a:gd name="connsiteX0" fmla="*/ 0 w 1937043"/>
              <a:gd name="connsiteY0" fmla="*/ 0 h 1324752"/>
              <a:gd name="connsiteX1" fmla="*/ 1937043 w 1937043"/>
              <a:gd name="connsiteY1" fmla="*/ 0 h 1324752"/>
              <a:gd name="connsiteX2" fmla="*/ 1937043 w 1937043"/>
              <a:gd name="connsiteY2" fmla="*/ 1324752 h 1324752"/>
              <a:gd name="connsiteX3" fmla="*/ 0 w 1937043"/>
              <a:gd name="connsiteY3" fmla="*/ 1324752 h 1324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7043" h="1324752">
                <a:moveTo>
                  <a:pt x="0" y="0"/>
                </a:moveTo>
                <a:lnTo>
                  <a:pt x="1937043" y="0"/>
                </a:lnTo>
                <a:lnTo>
                  <a:pt x="1937043" y="1324752"/>
                </a:lnTo>
                <a:lnTo>
                  <a:pt x="0" y="1324752"/>
                </a:lnTo>
                <a:close/>
              </a:path>
            </a:pathLst>
          </a:custGeom>
        </p:spPr>
      </p:pic>
      <p:sp>
        <p:nvSpPr>
          <p:cNvPr id="7" name="Freeform: Shape 8">
            <a:extLst>
              <a:ext uri="{FF2B5EF4-FFF2-40B4-BE49-F238E27FC236}">
                <a16:creationId xmlns:a16="http://schemas.microsoft.com/office/drawing/2014/main" id="{1E5395E4-0278-75C6-C63D-D1AD116724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469873"/>
            <a:ext cx="7641513" cy="3388127"/>
          </a:xfrm>
          <a:custGeom>
            <a:avLst/>
            <a:gdLst>
              <a:gd name="connsiteX0" fmla="*/ 3753259 w 7641513"/>
              <a:gd name="connsiteY0" fmla="*/ 3221635 h 3388127"/>
              <a:gd name="connsiteX1" fmla="*/ 3957344 w 7641513"/>
              <a:gd name="connsiteY1" fmla="*/ 3312548 h 3388127"/>
              <a:gd name="connsiteX2" fmla="*/ 4031619 w 7641513"/>
              <a:gd name="connsiteY2" fmla="*/ 3388127 h 3388127"/>
              <a:gd name="connsiteX3" fmla="*/ 3965628 w 7641513"/>
              <a:gd name="connsiteY3" fmla="*/ 3388127 h 3388127"/>
              <a:gd name="connsiteX4" fmla="*/ 3932887 w 7641513"/>
              <a:gd name="connsiteY4" fmla="*/ 3354216 h 3388127"/>
              <a:gd name="connsiteX5" fmla="*/ 3751927 w 7641513"/>
              <a:gd name="connsiteY5" fmla="*/ 3269610 h 3388127"/>
              <a:gd name="connsiteX6" fmla="*/ 3691030 w 7641513"/>
              <a:gd name="connsiteY6" fmla="*/ 3273710 h 3388127"/>
              <a:gd name="connsiteX7" fmla="*/ 3495252 w 7641513"/>
              <a:gd name="connsiteY7" fmla="*/ 3384986 h 3388127"/>
              <a:gd name="connsiteX8" fmla="*/ 3492662 w 7641513"/>
              <a:gd name="connsiteY8" fmla="*/ 3388127 h 3388127"/>
              <a:gd name="connsiteX9" fmla="*/ 3431498 w 7641513"/>
              <a:gd name="connsiteY9" fmla="*/ 3388127 h 3388127"/>
              <a:gd name="connsiteX10" fmla="*/ 3464463 w 7641513"/>
              <a:gd name="connsiteY10" fmla="*/ 3348514 h 3388127"/>
              <a:gd name="connsiteX11" fmla="*/ 3682674 w 7641513"/>
              <a:gd name="connsiteY11" fmla="*/ 3226373 h 3388127"/>
              <a:gd name="connsiteX12" fmla="*/ 3753259 w 7641513"/>
              <a:gd name="connsiteY12" fmla="*/ 3221635 h 3388127"/>
              <a:gd name="connsiteX13" fmla="*/ 3724618 w 7641513"/>
              <a:gd name="connsiteY13" fmla="*/ 3051683 h 3388127"/>
              <a:gd name="connsiteX14" fmla="*/ 4129337 w 7641513"/>
              <a:gd name="connsiteY14" fmla="*/ 3352689 h 3388127"/>
              <a:gd name="connsiteX15" fmla="*/ 4158296 w 7641513"/>
              <a:gd name="connsiteY15" fmla="*/ 3388127 h 3388127"/>
              <a:gd name="connsiteX16" fmla="*/ 4100657 w 7641513"/>
              <a:gd name="connsiteY16" fmla="*/ 3388127 h 3388127"/>
              <a:gd name="connsiteX17" fmla="*/ 4091395 w 7641513"/>
              <a:gd name="connsiteY17" fmla="*/ 3376797 h 3388127"/>
              <a:gd name="connsiteX18" fmla="*/ 3721661 w 7641513"/>
              <a:gd name="connsiteY18" fmla="*/ 3092999 h 3388127"/>
              <a:gd name="connsiteX19" fmla="*/ 3654513 w 7641513"/>
              <a:gd name="connsiteY19" fmla="*/ 3097775 h 3388127"/>
              <a:gd name="connsiteX20" fmla="*/ 3385936 w 7641513"/>
              <a:gd name="connsiteY20" fmla="*/ 3289468 h 3388127"/>
              <a:gd name="connsiteX21" fmla="*/ 3331973 w 7641513"/>
              <a:gd name="connsiteY21" fmla="*/ 3388127 h 3388127"/>
              <a:gd name="connsiteX22" fmla="*/ 3281787 w 7641513"/>
              <a:gd name="connsiteY22" fmla="*/ 3388127 h 3388127"/>
              <a:gd name="connsiteX23" fmla="*/ 3348348 w 7641513"/>
              <a:gd name="connsiteY23" fmla="*/ 3266605 h 3388127"/>
              <a:gd name="connsiteX24" fmla="*/ 3647201 w 7641513"/>
              <a:gd name="connsiteY24" fmla="*/ 3057883 h 3388127"/>
              <a:gd name="connsiteX25" fmla="*/ 3724618 w 7641513"/>
              <a:gd name="connsiteY25" fmla="*/ 3051683 h 3388127"/>
              <a:gd name="connsiteX26" fmla="*/ 3701221 w 7641513"/>
              <a:gd name="connsiteY26" fmla="*/ 2881637 h 3388127"/>
              <a:gd name="connsiteX27" fmla="*/ 4142738 w 7641513"/>
              <a:gd name="connsiteY27" fmla="*/ 3208715 h 3388127"/>
              <a:gd name="connsiteX28" fmla="*/ 4243425 w 7641513"/>
              <a:gd name="connsiteY28" fmla="*/ 3332273 h 3388127"/>
              <a:gd name="connsiteX29" fmla="*/ 4299305 w 7641513"/>
              <a:gd name="connsiteY29" fmla="*/ 3388127 h 3388127"/>
              <a:gd name="connsiteX30" fmla="*/ 4231768 w 7641513"/>
              <a:gd name="connsiteY30" fmla="*/ 3388127 h 3388127"/>
              <a:gd name="connsiteX31" fmla="*/ 4209809 w 7641513"/>
              <a:gd name="connsiteY31" fmla="*/ 3364697 h 3388127"/>
              <a:gd name="connsiteX32" fmla="*/ 4105498 w 7641513"/>
              <a:gd name="connsiteY32" fmla="*/ 3237638 h 3388127"/>
              <a:gd name="connsiteX33" fmla="*/ 3699188 w 7641513"/>
              <a:gd name="connsiteY33" fmla="*/ 2929171 h 3388127"/>
              <a:gd name="connsiteX34" fmla="*/ 3624968 w 7641513"/>
              <a:gd name="connsiteY34" fmla="*/ 2934628 h 3388127"/>
              <a:gd name="connsiteX35" fmla="*/ 3327734 w 7641513"/>
              <a:gd name="connsiteY35" fmla="*/ 3146902 h 3388127"/>
              <a:gd name="connsiteX36" fmla="*/ 3250247 w 7641513"/>
              <a:gd name="connsiteY36" fmla="*/ 3290870 h 3388127"/>
              <a:gd name="connsiteX37" fmla="*/ 3218077 w 7641513"/>
              <a:gd name="connsiteY37" fmla="*/ 3388127 h 3388127"/>
              <a:gd name="connsiteX38" fmla="*/ 3169708 w 7641513"/>
              <a:gd name="connsiteY38" fmla="*/ 3388127 h 3388127"/>
              <a:gd name="connsiteX39" fmla="*/ 3209746 w 7641513"/>
              <a:gd name="connsiteY39" fmla="*/ 3268834 h 3388127"/>
              <a:gd name="connsiteX40" fmla="*/ 3291640 w 7641513"/>
              <a:gd name="connsiteY40" fmla="*/ 3118875 h 3388127"/>
              <a:gd name="connsiteX41" fmla="*/ 3616998 w 7641513"/>
              <a:gd name="connsiteY41" fmla="*/ 2888616 h 3388127"/>
              <a:gd name="connsiteX42" fmla="*/ 3701221 w 7641513"/>
              <a:gd name="connsiteY42" fmla="*/ 2881637 h 3388127"/>
              <a:gd name="connsiteX43" fmla="*/ 3673089 w 7641513"/>
              <a:gd name="connsiteY43" fmla="*/ 2712061 h 3388127"/>
              <a:gd name="connsiteX44" fmla="*/ 4150854 w 7641513"/>
              <a:gd name="connsiteY44" fmla="*/ 3065449 h 3388127"/>
              <a:gd name="connsiteX45" fmla="*/ 4435524 w 7641513"/>
              <a:gd name="connsiteY45" fmla="*/ 3355621 h 3388127"/>
              <a:gd name="connsiteX46" fmla="*/ 4499240 w 7641513"/>
              <a:gd name="connsiteY46" fmla="*/ 3388127 h 3388127"/>
              <a:gd name="connsiteX47" fmla="*/ 4402992 w 7641513"/>
              <a:gd name="connsiteY47" fmla="*/ 3388127 h 3388127"/>
              <a:gd name="connsiteX48" fmla="*/ 4349943 w 7641513"/>
              <a:gd name="connsiteY48" fmla="*/ 3350733 h 3388127"/>
              <a:gd name="connsiteX49" fmla="*/ 4114112 w 7641513"/>
              <a:gd name="connsiteY49" fmla="*/ 3092657 h 3388127"/>
              <a:gd name="connsiteX50" fmla="*/ 3672609 w 7641513"/>
              <a:gd name="connsiteY50" fmla="*/ 2759125 h 3388127"/>
              <a:gd name="connsiteX51" fmla="*/ 3591200 w 7641513"/>
              <a:gd name="connsiteY51" fmla="*/ 2766585 h 3388127"/>
              <a:gd name="connsiteX52" fmla="*/ 3267460 w 7641513"/>
              <a:gd name="connsiteY52" fmla="*/ 3000387 h 3388127"/>
              <a:gd name="connsiteX53" fmla="*/ 3128508 w 7641513"/>
              <a:gd name="connsiteY53" fmla="*/ 3326200 h 3388127"/>
              <a:gd name="connsiteX54" fmla="*/ 3109315 w 7641513"/>
              <a:gd name="connsiteY54" fmla="*/ 3388127 h 3388127"/>
              <a:gd name="connsiteX55" fmla="*/ 3060506 w 7641513"/>
              <a:gd name="connsiteY55" fmla="*/ 3388127 h 3388127"/>
              <a:gd name="connsiteX56" fmla="*/ 3083585 w 7641513"/>
              <a:gd name="connsiteY56" fmla="*/ 3313472 h 3388127"/>
              <a:gd name="connsiteX57" fmla="*/ 3230092 w 7641513"/>
              <a:gd name="connsiteY57" fmla="*/ 2971437 h 3388127"/>
              <a:gd name="connsiteX58" fmla="*/ 3581942 w 7641513"/>
              <a:gd name="connsiteY58" fmla="*/ 2720085 h 3388127"/>
              <a:gd name="connsiteX59" fmla="*/ 3673089 w 7641513"/>
              <a:gd name="connsiteY59" fmla="*/ 2712061 h 3388127"/>
              <a:gd name="connsiteX60" fmla="*/ 3647925 w 7641513"/>
              <a:gd name="connsiteY60" fmla="*/ 2542937 h 3388127"/>
              <a:gd name="connsiteX61" fmla="*/ 4162052 w 7641513"/>
              <a:gd name="connsiteY61" fmla="*/ 2922392 h 3388127"/>
              <a:gd name="connsiteX62" fmla="*/ 4702800 w 7641513"/>
              <a:gd name="connsiteY62" fmla="*/ 3298795 h 3388127"/>
              <a:gd name="connsiteX63" fmla="*/ 4785243 w 7641513"/>
              <a:gd name="connsiteY63" fmla="*/ 3286957 h 3388127"/>
              <a:gd name="connsiteX64" fmla="*/ 4892633 w 7641513"/>
              <a:gd name="connsiteY64" fmla="*/ 3273982 h 3388127"/>
              <a:gd name="connsiteX65" fmla="*/ 5076785 w 7641513"/>
              <a:gd name="connsiteY65" fmla="*/ 3337832 h 3388127"/>
              <a:gd name="connsiteX66" fmla="*/ 5129805 w 7641513"/>
              <a:gd name="connsiteY66" fmla="*/ 3388127 h 3388127"/>
              <a:gd name="connsiteX67" fmla="*/ 5064827 w 7641513"/>
              <a:gd name="connsiteY67" fmla="*/ 3388127 h 3388127"/>
              <a:gd name="connsiteX68" fmla="*/ 5056054 w 7641513"/>
              <a:gd name="connsiteY68" fmla="*/ 3379553 h 3388127"/>
              <a:gd name="connsiteX69" fmla="*/ 4901860 w 7641513"/>
              <a:gd name="connsiteY69" fmla="*/ 3321353 h 3388127"/>
              <a:gd name="connsiteX70" fmla="*/ 4892711 w 7641513"/>
              <a:gd name="connsiteY70" fmla="*/ 3320979 h 3388127"/>
              <a:gd name="connsiteX71" fmla="*/ 4793648 w 7641513"/>
              <a:gd name="connsiteY71" fmla="*/ 3333426 h 3388127"/>
              <a:gd name="connsiteX72" fmla="*/ 4705963 w 7641513"/>
              <a:gd name="connsiteY72" fmla="*/ 3345923 h 3388127"/>
              <a:gd name="connsiteX73" fmla="*/ 4123504 w 7641513"/>
              <a:gd name="connsiteY73" fmla="*/ 2951264 h 3388127"/>
              <a:gd name="connsiteX74" fmla="*/ 3645923 w 7641513"/>
              <a:gd name="connsiteY74" fmla="*/ 2589427 h 3388127"/>
              <a:gd name="connsiteX75" fmla="*/ 3557953 w 7641513"/>
              <a:gd name="connsiteY75" fmla="*/ 2597333 h 3388127"/>
              <a:gd name="connsiteX76" fmla="*/ 3207708 w 7641513"/>
              <a:gd name="connsiteY76" fmla="*/ 2852671 h 3388127"/>
              <a:gd name="connsiteX77" fmla="*/ 3058136 w 7641513"/>
              <a:gd name="connsiteY77" fmla="*/ 3207198 h 3388127"/>
              <a:gd name="connsiteX78" fmla="*/ 3024543 w 7641513"/>
              <a:gd name="connsiteY78" fmla="*/ 3317304 h 3388127"/>
              <a:gd name="connsiteX79" fmla="*/ 2998237 w 7641513"/>
              <a:gd name="connsiteY79" fmla="*/ 3388127 h 3388127"/>
              <a:gd name="connsiteX80" fmla="*/ 2950389 w 7641513"/>
              <a:gd name="connsiteY80" fmla="*/ 3388127 h 3388127"/>
              <a:gd name="connsiteX81" fmla="*/ 2982055 w 7641513"/>
              <a:gd name="connsiteY81" fmla="*/ 3302203 h 3388127"/>
              <a:gd name="connsiteX82" fmla="*/ 3014987 w 7641513"/>
              <a:gd name="connsiteY82" fmla="*/ 3193673 h 3388127"/>
              <a:gd name="connsiteX83" fmla="*/ 3171619 w 7641513"/>
              <a:gd name="connsiteY83" fmla="*/ 2824646 h 3388127"/>
              <a:gd name="connsiteX84" fmla="*/ 3549972 w 7641513"/>
              <a:gd name="connsiteY84" fmla="*/ 2551758 h 3388127"/>
              <a:gd name="connsiteX85" fmla="*/ 3647925 w 7641513"/>
              <a:gd name="connsiteY85" fmla="*/ 2542937 h 3388127"/>
              <a:gd name="connsiteX86" fmla="*/ 3619859 w 7641513"/>
              <a:gd name="connsiteY86" fmla="*/ 2372034 h 3388127"/>
              <a:gd name="connsiteX87" fmla="*/ 4171074 w 7641513"/>
              <a:gd name="connsiteY87" fmla="*/ 2778299 h 3388127"/>
              <a:gd name="connsiteX88" fmla="*/ 4756648 w 7641513"/>
              <a:gd name="connsiteY88" fmla="*/ 3182649 h 3388127"/>
              <a:gd name="connsiteX89" fmla="*/ 4844369 w 7641513"/>
              <a:gd name="connsiteY89" fmla="*/ 3169727 h 3388127"/>
              <a:gd name="connsiteX90" fmla="*/ 4959635 w 7641513"/>
              <a:gd name="connsiteY90" fmla="*/ 3155326 h 3388127"/>
              <a:gd name="connsiteX91" fmla="*/ 5156956 w 7641513"/>
              <a:gd name="connsiteY91" fmla="*/ 3222913 h 3388127"/>
              <a:gd name="connsiteX92" fmla="*/ 5286542 w 7641513"/>
              <a:gd name="connsiteY92" fmla="*/ 3386327 h 3388127"/>
              <a:gd name="connsiteX93" fmla="*/ 5287121 w 7641513"/>
              <a:gd name="connsiteY93" fmla="*/ 3388127 h 3388127"/>
              <a:gd name="connsiteX94" fmla="*/ 5235317 w 7641513"/>
              <a:gd name="connsiteY94" fmla="*/ 3388127 h 3388127"/>
              <a:gd name="connsiteX95" fmla="*/ 5200407 w 7641513"/>
              <a:gd name="connsiteY95" fmla="*/ 3327786 h 3388127"/>
              <a:gd name="connsiteX96" fmla="*/ 5136804 w 7641513"/>
              <a:gd name="connsiteY96" fmla="*/ 3265688 h 3388127"/>
              <a:gd name="connsiteX97" fmla="*/ 4972364 w 7641513"/>
              <a:gd name="connsiteY97" fmla="*/ 3202844 h 3388127"/>
              <a:gd name="connsiteX98" fmla="*/ 4961437 w 7641513"/>
              <a:gd name="connsiteY98" fmla="*/ 3202383 h 3388127"/>
              <a:gd name="connsiteX99" fmla="*/ 4854952 w 7641513"/>
              <a:gd name="connsiteY99" fmla="*/ 3215848 h 3388127"/>
              <a:gd name="connsiteX100" fmla="*/ 4759758 w 7641513"/>
              <a:gd name="connsiteY100" fmla="*/ 3229763 h 3388127"/>
              <a:gd name="connsiteX101" fmla="*/ 4134694 w 7641513"/>
              <a:gd name="connsiteY101" fmla="*/ 2807691 h 3388127"/>
              <a:gd name="connsiteX102" fmla="*/ 3620264 w 7641513"/>
              <a:gd name="connsiteY102" fmla="*/ 2420097 h 3388127"/>
              <a:gd name="connsiteX103" fmla="*/ 3525519 w 7641513"/>
              <a:gd name="connsiteY103" fmla="*/ 2428909 h 3388127"/>
              <a:gd name="connsiteX104" fmla="*/ 3148784 w 7641513"/>
              <a:gd name="connsiteY104" fmla="*/ 2705348 h 3388127"/>
              <a:gd name="connsiteX105" fmla="*/ 2988967 w 7641513"/>
              <a:gd name="connsiteY105" fmla="*/ 3090344 h 3388127"/>
              <a:gd name="connsiteX106" fmla="*/ 2910920 w 7641513"/>
              <a:gd name="connsiteY106" fmla="*/ 3324249 h 3388127"/>
              <a:gd name="connsiteX107" fmla="*/ 2878039 w 7641513"/>
              <a:gd name="connsiteY107" fmla="*/ 3388127 h 3388127"/>
              <a:gd name="connsiteX108" fmla="*/ 2824219 w 7641513"/>
              <a:gd name="connsiteY108" fmla="*/ 3388127 h 3388127"/>
              <a:gd name="connsiteX109" fmla="*/ 2868702 w 7641513"/>
              <a:gd name="connsiteY109" fmla="*/ 3301357 h 3388127"/>
              <a:gd name="connsiteX110" fmla="*/ 2944201 w 7641513"/>
              <a:gd name="connsiteY110" fmla="*/ 3073273 h 3388127"/>
              <a:gd name="connsiteX111" fmla="*/ 3111448 w 7641513"/>
              <a:gd name="connsiteY111" fmla="*/ 2675531 h 3388127"/>
              <a:gd name="connsiteX112" fmla="*/ 3514546 w 7641513"/>
              <a:gd name="connsiteY112" fmla="*/ 2381469 h 3388127"/>
              <a:gd name="connsiteX113" fmla="*/ 3619859 w 7641513"/>
              <a:gd name="connsiteY113" fmla="*/ 2372034 h 3388127"/>
              <a:gd name="connsiteX114" fmla="*/ 3594745 w 7641513"/>
              <a:gd name="connsiteY114" fmla="*/ 2201608 h 3388127"/>
              <a:gd name="connsiteX115" fmla="*/ 4181494 w 7641513"/>
              <a:gd name="connsiteY115" fmla="*/ 2632558 h 3388127"/>
              <a:gd name="connsiteX116" fmla="*/ 4809718 w 7641513"/>
              <a:gd name="connsiteY116" fmla="*/ 3064336 h 3388127"/>
              <a:gd name="connsiteX117" fmla="*/ 4905366 w 7641513"/>
              <a:gd name="connsiteY117" fmla="*/ 3050007 h 3388127"/>
              <a:gd name="connsiteX118" fmla="*/ 5028506 w 7641513"/>
              <a:gd name="connsiteY118" fmla="*/ 3034180 h 3388127"/>
              <a:gd name="connsiteX119" fmla="*/ 5238879 w 7641513"/>
              <a:gd name="connsiteY119" fmla="*/ 3104499 h 3388127"/>
              <a:gd name="connsiteX120" fmla="*/ 5376766 w 7641513"/>
              <a:gd name="connsiteY120" fmla="*/ 3278236 h 3388127"/>
              <a:gd name="connsiteX121" fmla="*/ 5402824 w 7641513"/>
              <a:gd name="connsiteY121" fmla="*/ 3358635 h 3388127"/>
              <a:gd name="connsiteX122" fmla="*/ 5408075 w 7641513"/>
              <a:gd name="connsiteY122" fmla="*/ 3388127 h 3388127"/>
              <a:gd name="connsiteX123" fmla="*/ 5360202 w 7641513"/>
              <a:gd name="connsiteY123" fmla="*/ 3388127 h 3388127"/>
              <a:gd name="connsiteX124" fmla="*/ 5357713 w 7641513"/>
              <a:gd name="connsiteY124" fmla="*/ 3374249 h 3388127"/>
              <a:gd name="connsiteX125" fmla="*/ 5333236 w 7641513"/>
              <a:gd name="connsiteY125" fmla="*/ 3299939 h 3388127"/>
              <a:gd name="connsiteX126" fmla="*/ 5217433 w 7641513"/>
              <a:gd name="connsiteY126" fmla="*/ 3150999 h 3388127"/>
              <a:gd name="connsiteX127" fmla="*/ 5041149 w 7641513"/>
              <a:gd name="connsiteY127" fmla="*/ 3083427 h 3388127"/>
              <a:gd name="connsiteX128" fmla="*/ 5028079 w 7641513"/>
              <a:gd name="connsiteY128" fmla="*/ 3082892 h 3388127"/>
              <a:gd name="connsiteX129" fmla="*/ 4913721 w 7641513"/>
              <a:gd name="connsiteY129" fmla="*/ 3097778 h 3388127"/>
              <a:gd name="connsiteX130" fmla="*/ 4811942 w 7641513"/>
              <a:gd name="connsiteY130" fmla="*/ 3112723 h 3388127"/>
              <a:gd name="connsiteX131" fmla="*/ 4144193 w 7641513"/>
              <a:gd name="connsiteY131" fmla="*/ 2663223 h 3388127"/>
              <a:gd name="connsiteX132" fmla="*/ 3593798 w 7641513"/>
              <a:gd name="connsiteY132" fmla="*/ 2249627 h 3388127"/>
              <a:gd name="connsiteX133" fmla="*/ 3492285 w 7641513"/>
              <a:gd name="connsiteY133" fmla="*/ 2259184 h 3388127"/>
              <a:gd name="connsiteX134" fmla="*/ 3089061 w 7641513"/>
              <a:gd name="connsiteY134" fmla="*/ 2556721 h 3388127"/>
              <a:gd name="connsiteX135" fmla="*/ 2918723 w 7641513"/>
              <a:gd name="connsiteY135" fmla="*/ 2967824 h 3388127"/>
              <a:gd name="connsiteX136" fmla="*/ 2777041 w 7641513"/>
              <a:gd name="connsiteY136" fmla="*/ 3333193 h 3388127"/>
              <a:gd name="connsiteX137" fmla="*/ 2734220 w 7641513"/>
              <a:gd name="connsiteY137" fmla="*/ 3388127 h 3388127"/>
              <a:gd name="connsiteX138" fmla="*/ 2676865 w 7641513"/>
              <a:gd name="connsiteY138" fmla="*/ 3388127 h 3388127"/>
              <a:gd name="connsiteX139" fmla="*/ 2739999 w 7641513"/>
              <a:gd name="connsiteY139" fmla="*/ 3307890 h 3388127"/>
              <a:gd name="connsiteX140" fmla="*/ 2874652 w 7641513"/>
              <a:gd name="connsiteY140" fmla="*/ 2955569 h 3388127"/>
              <a:gd name="connsiteX141" fmla="*/ 3052126 w 7641513"/>
              <a:gd name="connsiteY141" fmla="*/ 2527792 h 3388127"/>
              <a:gd name="connsiteX142" fmla="*/ 3483043 w 7641513"/>
              <a:gd name="connsiteY142" fmla="*/ 2212255 h 3388127"/>
              <a:gd name="connsiteX143" fmla="*/ 3594745 w 7641513"/>
              <a:gd name="connsiteY143" fmla="*/ 2201608 h 3388127"/>
              <a:gd name="connsiteX144" fmla="*/ 3569080 w 7641513"/>
              <a:gd name="connsiteY144" fmla="*/ 2033124 h 3388127"/>
              <a:gd name="connsiteX145" fmla="*/ 4191760 w 7641513"/>
              <a:gd name="connsiteY145" fmla="*/ 2490565 h 3388127"/>
              <a:gd name="connsiteX146" fmla="*/ 4862620 w 7641513"/>
              <a:gd name="connsiteY146" fmla="*/ 2950631 h 3388127"/>
              <a:gd name="connsiteX147" fmla="*/ 4964834 w 7641513"/>
              <a:gd name="connsiteY147" fmla="*/ 2934824 h 3388127"/>
              <a:gd name="connsiteX148" fmla="*/ 5096373 w 7641513"/>
              <a:gd name="connsiteY148" fmla="*/ 2917625 h 3388127"/>
              <a:gd name="connsiteX149" fmla="*/ 5319453 w 7641513"/>
              <a:gd name="connsiteY149" fmla="*/ 2992287 h 3388127"/>
              <a:gd name="connsiteX150" fmla="*/ 5466348 w 7641513"/>
              <a:gd name="connsiteY150" fmla="*/ 3176055 h 3388127"/>
              <a:gd name="connsiteX151" fmla="*/ 5509480 w 7641513"/>
              <a:gd name="connsiteY151" fmla="*/ 3349240 h 3388127"/>
              <a:gd name="connsiteX152" fmla="*/ 5515973 w 7641513"/>
              <a:gd name="connsiteY152" fmla="*/ 3388127 h 3388127"/>
              <a:gd name="connsiteX153" fmla="*/ 5468269 w 7641513"/>
              <a:gd name="connsiteY153" fmla="*/ 3388127 h 3388127"/>
              <a:gd name="connsiteX154" fmla="*/ 5462981 w 7641513"/>
              <a:gd name="connsiteY154" fmla="*/ 3356907 h 3388127"/>
              <a:gd name="connsiteX155" fmla="*/ 5425083 w 7641513"/>
              <a:gd name="connsiteY155" fmla="*/ 3195676 h 3388127"/>
              <a:gd name="connsiteX156" fmla="*/ 5301353 w 7641513"/>
              <a:gd name="connsiteY156" fmla="*/ 3036716 h 3388127"/>
              <a:gd name="connsiteX157" fmla="*/ 5112968 w 7641513"/>
              <a:gd name="connsiteY157" fmla="*/ 2965284 h 3388127"/>
              <a:gd name="connsiteX158" fmla="*/ 5098176 w 7641513"/>
              <a:gd name="connsiteY158" fmla="*/ 2964681 h 3388127"/>
              <a:gd name="connsiteX159" fmla="*/ 4975854 w 7641513"/>
              <a:gd name="connsiteY159" fmla="*/ 2981403 h 3388127"/>
              <a:gd name="connsiteX160" fmla="*/ 4867507 w 7641513"/>
              <a:gd name="connsiteY160" fmla="*/ 2997827 h 3388127"/>
              <a:gd name="connsiteX161" fmla="*/ 4157092 w 7641513"/>
              <a:gd name="connsiteY161" fmla="*/ 2520900 h 3388127"/>
              <a:gd name="connsiteX162" fmla="*/ 3570434 w 7641513"/>
              <a:gd name="connsiteY162" fmla="*/ 2080830 h 3388127"/>
              <a:gd name="connsiteX163" fmla="*/ 3462008 w 7641513"/>
              <a:gd name="connsiteY163" fmla="*/ 2091592 h 3388127"/>
              <a:gd name="connsiteX164" fmla="*/ 3032297 w 7641513"/>
              <a:gd name="connsiteY164" fmla="*/ 2410225 h 3388127"/>
              <a:gd name="connsiteX165" fmla="*/ 2851777 w 7641513"/>
              <a:gd name="connsiteY165" fmla="*/ 2850066 h 3388127"/>
              <a:gd name="connsiteX166" fmla="*/ 2619525 w 7641513"/>
              <a:gd name="connsiteY166" fmla="*/ 3346068 h 3388127"/>
              <a:gd name="connsiteX167" fmla="*/ 2567123 w 7641513"/>
              <a:gd name="connsiteY167" fmla="*/ 3388127 h 3388127"/>
              <a:gd name="connsiteX168" fmla="*/ 2483064 w 7641513"/>
              <a:gd name="connsiteY168" fmla="*/ 3388127 h 3388127"/>
              <a:gd name="connsiteX169" fmla="*/ 2502572 w 7641513"/>
              <a:gd name="connsiteY169" fmla="*/ 3377823 h 3388127"/>
              <a:gd name="connsiteX170" fmla="*/ 2584503 w 7641513"/>
              <a:gd name="connsiteY170" fmla="*/ 3312432 h 3388127"/>
              <a:gd name="connsiteX171" fmla="*/ 2805138 w 7641513"/>
              <a:gd name="connsiteY171" fmla="*/ 2836398 h 3388127"/>
              <a:gd name="connsiteX172" fmla="*/ 2992735 w 7641513"/>
              <a:gd name="connsiteY172" fmla="*/ 2381623 h 3388127"/>
              <a:gd name="connsiteX173" fmla="*/ 3450589 w 7641513"/>
              <a:gd name="connsiteY173" fmla="*/ 2044569 h 3388127"/>
              <a:gd name="connsiteX174" fmla="*/ 3569080 w 7641513"/>
              <a:gd name="connsiteY174" fmla="*/ 2033124 h 3388127"/>
              <a:gd name="connsiteX175" fmla="*/ 3543591 w 7641513"/>
              <a:gd name="connsiteY175" fmla="*/ 1864981 h 3388127"/>
              <a:gd name="connsiteX176" fmla="*/ 4202462 w 7641513"/>
              <a:gd name="connsiteY176" fmla="*/ 2348486 h 3388127"/>
              <a:gd name="connsiteX177" fmla="*/ 4915584 w 7641513"/>
              <a:gd name="connsiteY177" fmla="*/ 2835093 h 3388127"/>
              <a:gd name="connsiteX178" fmla="*/ 5025253 w 7641513"/>
              <a:gd name="connsiteY178" fmla="*/ 2817849 h 3388127"/>
              <a:gd name="connsiteX179" fmla="*/ 5163778 w 7641513"/>
              <a:gd name="connsiteY179" fmla="*/ 2799180 h 3388127"/>
              <a:gd name="connsiteX180" fmla="*/ 5556013 w 7641513"/>
              <a:gd name="connsiteY180" fmla="*/ 3071157 h 3388127"/>
              <a:gd name="connsiteX181" fmla="*/ 5601851 w 7641513"/>
              <a:gd name="connsiteY181" fmla="*/ 3254467 h 3388127"/>
              <a:gd name="connsiteX182" fmla="*/ 5627196 w 7641513"/>
              <a:gd name="connsiteY182" fmla="*/ 3379563 h 3388127"/>
              <a:gd name="connsiteX183" fmla="*/ 5630768 w 7641513"/>
              <a:gd name="connsiteY183" fmla="*/ 3388127 h 3388127"/>
              <a:gd name="connsiteX184" fmla="*/ 5583068 w 7641513"/>
              <a:gd name="connsiteY184" fmla="*/ 3388127 h 3388127"/>
              <a:gd name="connsiteX185" fmla="*/ 5568212 w 7641513"/>
              <a:gd name="connsiteY185" fmla="*/ 3328244 h 3388127"/>
              <a:gd name="connsiteX186" fmla="*/ 5556292 w 7641513"/>
              <a:gd name="connsiteY186" fmla="*/ 3259551 h 3388127"/>
              <a:gd name="connsiteX187" fmla="*/ 5513926 w 7641513"/>
              <a:gd name="connsiteY187" fmla="*/ 3088562 h 3388127"/>
              <a:gd name="connsiteX188" fmla="*/ 5382274 w 7641513"/>
              <a:gd name="connsiteY188" fmla="*/ 2919734 h 3388127"/>
              <a:gd name="connsiteX189" fmla="*/ 5181837 w 7641513"/>
              <a:gd name="connsiteY189" fmla="*/ 2844309 h 3388127"/>
              <a:gd name="connsiteX190" fmla="*/ 5165267 w 7641513"/>
              <a:gd name="connsiteY190" fmla="*/ 2843621 h 3388127"/>
              <a:gd name="connsiteX191" fmla="*/ 5033746 w 7641513"/>
              <a:gd name="connsiteY191" fmla="*/ 2861270 h 3388127"/>
              <a:gd name="connsiteX192" fmla="*/ 4918830 w 7641513"/>
              <a:gd name="connsiteY192" fmla="*/ 2879177 h 3388127"/>
              <a:gd name="connsiteX193" fmla="*/ 4165757 w 7641513"/>
              <a:gd name="connsiteY193" fmla="*/ 2374816 h 3388127"/>
              <a:gd name="connsiteX194" fmla="*/ 3542751 w 7641513"/>
              <a:gd name="connsiteY194" fmla="*/ 1908892 h 3388127"/>
              <a:gd name="connsiteX195" fmla="*/ 3427939 w 7641513"/>
              <a:gd name="connsiteY195" fmla="*/ 1920255 h 3388127"/>
              <a:gd name="connsiteX196" fmla="*/ 2971717 w 7641513"/>
              <a:gd name="connsiteY196" fmla="*/ 2260429 h 3388127"/>
              <a:gd name="connsiteX197" fmla="*/ 2780597 w 7641513"/>
              <a:gd name="connsiteY197" fmla="*/ 2728543 h 3388127"/>
              <a:gd name="connsiteX198" fmla="*/ 2535487 w 7641513"/>
              <a:gd name="connsiteY198" fmla="*/ 3254906 h 3388127"/>
              <a:gd name="connsiteX199" fmla="*/ 2338228 w 7641513"/>
              <a:gd name="connsiteY199" fmla="*/ 3385529 h 3388127"/>
              <a:gd name="connsiteX200" fmla="*/ 2331519 w 7641513"/>
              <a:gd name="connsiteY200" fmla="*/ 3388127 h 3388127"/>
              <a:gd name="connsiteX201" fmla="*/ 2208659 w 7641513"/>
              <a:gd name="connsiteY201" fmla="*/ 3388127 h 3388127"/>
              <a:gd name="connsiteX202" fmla="*/ 2315495 w 7641513"/>
              <a:gd name="connsiteY202" fmla="*/ 3346850 h 3388127"/>
              <a:gd name="connsiteX203" fmla="*/ 2502150 w 7641513"/>
              <a:gd name="connsiteY203" fmla="*/ 3223082 h 3388127"/>
              <a:gd name="connsiteX204" fmla="*/ 2735640 w 7641513"/>
              <a:gd name="connsiteY204" fmla="*/ 2716687 h 3388127"/>
              <a:gd name="connsiteX205" fmla="*/ 2933387 w 7641513"/>
              <a:gd name="connsiteY205" fmla="*/ 2234053 h 3388127"/>
              <a:gd name="connsiteX206" fmla="*/ 3417686 w 7641513"/>
              <a:gd name="connsiteY206" fmla="*/ 1877197 h 3388127"/>
              <a:gd name="connsiteX207" fmla="*/ 3543591 w 7641513"/>
              <a:gd name="connsiteY207" fmla="*/ 1864981 h 3388127"/>
              <a:gd name="connsiteX208" fmla="*/ 3517018 w 7641513"/>
              <a:gd name="connsiteY208" fmla="*/ 1694491 h 3388127"/>
              <a:gd name="connsiteX209" fmla="*/ 4212819 w 7641513"/>
              <a:gd name="connsiteY209" fmla="*/ 2204335 h 3388127"/>
              <a:gd name="connsiteX210" fmla="*/ 4968615 w 7641513"/>
              <a:gd name="connsiteY210" fmla="*/ 2718378 h 3388127"/>
              <a:gd name="connsiteX211" fmla="*/ 5083983 w 7641513"/>
              <a:gd name="connsiteY211" fmla="*/ 2700056 h 3388127"/>
              <a:gd name="connsiteX212" fmla="*/ 5230435 w 7641513"/>
              <a:gd name="connsiteY212" fmla="*/ 2679979 h 3388127"/>
              <a:gd name="connsiteX213" fmla="*/ 5644368 w 7641513"/>
              <a:gd name="connsiteY213" fmla="*/ 2965886 h 3388127"/>
              <a:gd name="connsiteX214" fmla="*/ 5692510 w 7641513"/>
              <a:gd name="connsiteY214" fmla="*/ 3158433 h 3388127"/>
              <a:gd name="connsiteX215" fmla="*/ 5744219 w 7641513"/>
              <a:gd name="connsiteY215" fmla="*/ 3349434 h 3388127"/>
              <a:gd name="connsiteX216" fmla="*/ 5773348 w 7641513"/>
              <a:gd name="connsiteY216" fmla="*/ 3388127 h 3388127"/>
              <a:gd name="connsiteX217" fmla="*/ 5716467 w 7641513"/>
              <a:gd name="connsiteY217" fmla="*/ 3388127 h 3388127"/>
              <a:gd name="connsiteX218" fmla="*/ 5706307 w 7641513"/>
              <a:gd name="connsiteY218" fmla="*/ 3374782 h 3388127"/>
              <a:gd name="connsiteX219" fmla="*/ 5648157 w 7641513"/>
              <a:gd name="connsiteY219" fmla="*/ 3167496 h 3388127"/>
              <a:gd name="connsiteX220" fmla="*/ 5603466 w 7641513"/>
              <a:gd name="connsiteY220" fmla="*/ 2986826 h 3388127"/>
              <a:gd name="connsiteX221" fmla="*/ 5463689 w 7641513"/>
              <a:gd name="connsiteY221" fmla="*/ 2808353 h 3388127"/>
              <a:gd name="connsiteX222" fmla="*/ 5251404 w 7641513"/>
              <a:gd name="connsiteY222" fmla="*/ 2728706 h 3388127"/>
              <a:gd name="connsiteX223" fmla="*/ 5233109 w 7641513"/>
              <a:gd name="connsiteY223" fmla="*/ 2727957 h 3388127"/>
              <a:gd name="connsiteX224" fmla="*/ 5094968 w 7641513"/>
              <a:gd name="connsiteY224" fmla="*/ 2747059 h 3388127"/>
              <a:gd name="connsiteX225" fmla="*/ 4973885 w 7641513"/>
              <a:gd name="connsiteY225" fmla="*/ 2766011 h 3388127"/>
              <a:gd name="connsiteX226" fmla="*/ 4178159 w 7641513"/>
              <a:gd name="connsiteY226" fmla="*/ 2234234 h 3388127"/>
              <a:gd name="connsiteX227" fmla="*/ 3518710 w 7641513"/>
              <a:gd name="connsiteY227" fmla="*/ 1742547 h 3388127"/>
              <a:gd name="connsiteX228" fmla="*/ 3396726 w 7641513"/>
              <a:gd name="connsiteY228" fmla="*/ 1754820 h 3388127"/>
              <a:gd name="connsiteX229" fmla="*/ 2914014 w 7641513"/>
              <a:gd name="connsiteY229" fmla="*/ 2116093 h 3388127"/>
              <a:gd name="connsiteX230" fmla="*/ 2712709 w 7641513"/>
              <a:gd name="connsiteY230" fmla="*/ 2612935 h 3388127"/>
              <a:gd name="connsiteX231" fmla="*/ 2455245 w 7641513"/>
              <a:gd name="connsiteY231" fmla="*/ 3167943 h 3388127"/>
              <a:gd name="connsiteX232" fmla="*/ 2128798 w 7641513"/>
              <a:gd name="connsiteY232" fmla="*/ 3352316 h 3388127"/>
              <a:gd name="connsiteX233" fmla="*/ 2017751 w 7641513"/>
              <a:gd name="connsiteY233" fmla="*/ 3388127 h 3388127"/>
              <a:gd name="connsiteX234" fmla="*/ 1874626 w 7641513"/>
              <a:gd name="connsiteY234" fmla="*/ 3388127 h 3388127"/>
              <a:gd name="connsiteX235" fmla="*/ 1889193 w 7641513"/>
              <a:gd name="connsiteY235" fmla="*/ 3381775 h 3388127"/>
              <a:gd name="connsiteX236" fmla="*/ 1991558 w 7641513"/>
              <a:gd name="connsiteY236" fmla="*/ 3349437 h 3388127"/>
              <a:gd name="connsiteX237" fmla="*/ 2420102 w 7641513"/>
              <a:gd name="connsiteY237" fmla="*/ 3137784 h 3388127"/>
              <a:gd name="connsiteX238" fmla="*/ 2666011 w 7641513"/>
              <a:gd name="connsiteY238" fmla="*/ 2601008 h 3388127"/>
              <a:gd name="connsiteX239" fmla="*/ 2874451 w 7641513"/>
              <a:gd name="connsiteY239" fmla="*/ 2087489 h 3388127"/>
              <a:gd name="connsiteX240" fmla="*/ 3384866 w 7641513"/>
              <a:gd name="connsiteY240" fmla="*/ 1707780 h 3388127"/>
              <a:gd name="connsiteX241" fmla="*/ 3517018 w 7641513"/>
              <a:gd name="connsiteY241" fmla="*/ 1694491 h 3388127"/>
              <a:gd name="connsiteX242" fmla="*/ 3491907 w 7641513"/>
              <a:gd name="connsiteY242" fmla="*/ 1525369 h 3388127"/>
              <a:gd name="connsiteX243" fmla="*/ 4224004 w 7641513"/>
              <a:gd name="connsiteY243" fmla="*/ 2061137 h 3388127"/>
              <a:gd name="connsiteX244" fmla="*/ 5022450 w 7641513"/>
              <a:gd name="connsiteY244" fmla="*/ 2602602 h 3388127"/>
              <a:gd name="connsiteX245" fmla="*/ 5144440 w 7641513"/>
              <a:gd name="connsiteY245" fmla="*/ 2582815 h 3388127"/>
              <a:gd name="connsiteX246" fmla="*/ 5296081 w 7641513"/>
              <a:gd name="connsiteY246" fmla="*/ 2563386 h 3388127"/>
              <a:gd name="connsiteX247" fmla="*/ 5731351 w 7641513"/>
              <a:gd name="connsiteY247" fmla="*/ 2863223 h 3388127"/>
              <a:gd name="connsiteX248" fmla="*/ 5782637 w 7641513"/>
              <a:gd name="connsiteY248" fmla="*/ 3066349 h 3388127"/>
              <a:gd name="connsiteX249" fmla="*/ 5880157 w 7641513"/>
              <a:gd name="connsiteY249" fmla="*/ 3318359 h 3388127"/>
              <a:gd name="connsiteX250" fmla="*/ 5973969 w 7641513"/>
              <a:gd name="connsiteY250" fmla="*/ 3375886 h 3388127"/>
              <a:gd name="connsiteX251" fmla="*/ 6015429 w 7641513"/>
              <a:gd name="connsiteY251" fmla="*/ 3388127 h 3388127"/>
              <a:gd name="connsiteX252" fmla="*/ 5896038 w 7641513"/>
              <a:gd name="connsiteY252" fmla="*/ 3388127 h 3388127"/>
              <a:gd name="connsiteX253" fmla="*/ 5848411 w 7641513"/>
              <a:gd name="connsiteY253" fmla="*/ 3351411 h 3388127"/>
              <a:gd name="connsiteX254" fmla="*/ 5740978 w 7641513"/>
              <a:gd name="connsiteY254" fmla="*/ 3071152 h 3388127"/>
              <a:gd name="connsiteX255" fmla="*/ 5693655 w 7641513"/>
              <a:gd name="connsiteY255" fmla="*/ 2880824 h 3388127"/>
              <a:gd name="connsiteX256" fmla="*/ 5544977 w 7641513"/>
              <a:gd name="connsiteY256" fmla="*/ 2691685 h 3388127"/>
              <a:gd name="connsiteX257" fmla="*/ 5319383 w 7641513"/>
              <a:gd name="connsiteY257" fmla="*/ 2607857 h 3388127"/>
              <a:gd name="connsiteX258" fmla="*/ 5298894 w 7641513"/>
              <a:gd name="connsiteY258" fmla="*/ 2607008 h 3388127"/>
              <a:gd name="connsiteX259" fmla="*/ 5153297 w 7641513"/>
              <a:gd name="connsiteY259" fmla="*/ 2627551 h 3388127"/>
              <a:gd name="connsiteX260" fmla="*/ 5025176 w 7641513"/>
              <a:gd name="connsiteY260" fmla="*/ 2647948 h 3388127"/>
              <a:gd name="connsiteX261" fmla="*/ 4186723 w 7641513"/>
              <a:gd name="connsiteY261" fmla="*/ 2091365 h 3388127"/>
              <a:gd name="connsiteX262" fmla="*/ 3491315 w 7641513"/>
              <a:gd name="connsiteY262" fmla="*/ 1572797 h 3388127"/>
              <a:gd name="connsiteX263" fmla="*/ 3362567 w 7641513"/>
              <a:gd name="connsiteY263" fmla="*/ 1586262 h 3388127"/>
              <a:gd name="connsiteX264" fmla="*/ 2852916 w 7641513"/>
              <a:gd name="connsiteY264" fmla="*/ 1969044 h 3388127"/>
              <a:gd name="connsiteX265" fmla="*/ 2641443 w 7641513"/>
              <a:gd name="connsiteY265" fmla="*/ 2494187 h 3388127"/>
              <a:gd name="connsiteX266" fmla="*/ 2371040 w 7641513"/>
              <a:gd name="connsiteY266" fmla="*/ 3081729 h 3388127"/>
              <a:gd name="connsiteX267" fmla="*/ 1899772 w 7641513"/>
              <a:gd name="connsiteY267" fmla="*/ 3317294 h 3388127"/>
              <a:gd name="connsiteX268" fmla="*/ 1793416 w 7641513"/>
              <a:gd name="connsiteY268" fmla="*/ 3351206 h 3388127"/>
              <a:gd name="connsiteX269" fmla="*/ 1709125 w 7641513"/>
              <a:gd name="connsiteY269" fmla="*/ 3388127 h 3388127"/>
              <a:gd name="connsiteX270" fmla="*/ 1600760 w 7641513"/>
              <a:gd name="connsiteY270" fmla="*/ 3388127 h 3388127"/>
              <a:gd name="connsiteX271" fmla="*/ 1620720 w 7641513"/>
              <a:gd name="connsiteY271" fmla="*/ 3374467 h 3388127"/>
              <a:gd name="connsiteX272" fmla="*/ 1778449 w 7641513"/>
              <a:gd name="connsiteY272" fmla="*/ 3305776 h 3388127"/>
              <a:gd name="connsiteX273" fmla="*/ 1885686 w 7641513"/>
              <a:gd name="connsiteY273" fmla="*/ 3271468 h 3388127"/>
              <a:gd name="connsiteX274" fmla="*/ 2337781 w 7641513"/>
              <a:gd name="connsiteY274" fmla="*/ 3047732 h 3388127"/>
              <a:gd name="connsiteX275" fmla="*/ 2596565 w 7641513"/>
              <a:gd name="connsiteY275" fmla="*/ 2480159 h 3388127"/>
              <a:gd name="connsiteX276" fmla="*/ 2815092 w 7641513"/>
              <a:gd name="connsiteY276" fmla="*/ 1940513 h 3388127"/>
              <a:gd name="connsiteX277" fmla="*/ 3352883 w 7641513"/>
              <a:gd name="connsiteY277" fmla="*/ 1539310 h 3388127"/>
              <a:gd name="connsiteX278" fmla="*/ 3491907 w 7641513"/>
              <a:gd name="connsiteY278" fmla="*/ 1525369 h 3388127"/>
              <a:gd name="connsiteX279" fmla="*/ 3466839 w 7641513"/>
              <a:gd name="connsiteY279" fmla="*/ 1355615 h 3388127"/>
              <a:gd name="connsiteX280" fmla="*/ 4233449 w 7641513"/>
              <a:gd name="connsiteY280" fmla="*/ 1917745 h 3388127"/>
              <a:gd name="connsiteX281" fmla="*/ 5074548 w 7641513"/>
              <a:gd name="connsiteY281" fmla="*/ 2486635 h 3388127"/>
              <a:gd name="connsiteX282" fmla="*/ 5203120 w 7641513"/>
              <a:gd name="connsiteY282" fmla="*/ 2465817 h 3388127"/>
              <a:gd name="connsiteX283" fmla="*/ 5365372 w 7641513"/>
              <a:gd name="connsiteY283" fmla="*/ 2442912 h 3388127"/>
              <a:gd name="connsiteX284" fmla="*/ 5822393 w 7641513"/>
              <a:gd name="connsiteY284" fmla="*/ 2756696 h 3388127"/>
              <a:gd name="connsiteX285" fmla="*/ 5875930 w 7641513"/>
              <a:gd name="connsiteY285" fmla="*/ 2969042 h 3388127"/>
              <a:gd name="connsiteX286" fmla="*/ 5975498 w 7641513"/>
              <a:gd name="connsiteY286" fmla="*/ 3236794 h 3388127"/>
              <a:gd name="connsiteX287" fmla="*/ 6193347 w 7641513"/>
              <a:gd name="connsiteY287" fmla="*/ 3332783 h 3388127"/>
              <a:gd name="connsiteX288" fmla="*/ 6289638 w 7641513"/>
              <a:gd name="connsiteY288" fmla="*/ 3359259 h 3388127"/>
              <a:gd name="connsiteX289" fmla="*/ 6355740 w 7641513"/>
              <a:gd name="connsiteY289" fmla="*/ 3388127 h 3388127"/>
              <a:gd name="connsiteX290" fmla="*/ 6221613 w 7641513"/>
              <a:gd name="connsiteY290" fmla="*/ 3388127 h 3388127"/>
              <a:gd name="connsiteX291" fmla="*/ 6183456 w 7641513"/>
              <a:gd name="connsiteY291" fmla="*/ 3377185 h 3388127"/>
              <a:gd name="connsiteX292" fmla="*/ 5943808 w 7641513"/>
              <a:gd name="connsiteY292" fmla="*/ 3269864 h 3388127"/>
              <a:gd name="connsiteX293" fmla="*/ 5829815 w 7641513"/>
              <a:gd name="connsiteY293" fmla="*/ 2977142 h 3388127"/>
              <a:gd name="connsiteX294" fmla="*/ 5780201 w 7641513"/>
              <a:gd name="connsiteY294" fmla="*/ 2776709 h 3388127"/>
              <a:gd name="connsiteX295" fmla="*/ 5624364 w 7641513"/>
              <a:gd name="connsiteY295" fmla="*/ 2579084 h 3388127"/>
              <a:gd name="connsiteX296" fmla="*/ 5388554 w 7641513"/>
              <a:gd name="connsiteY296" fmla="*/ 2490861 h 3388127"/>
              <a:gd name="connsiteX297" fmla="*/ 5366286 w 7641513"/>
              <a:gd name="connsiteY297" fmla="*/ 2489927 h 3388127"/>
              <a:gd name="connsiteX298" fmla="*/ 5212816 w 7641513"/>
              <a:gd name="connsiteY298" fmla="*/ 2511897 h 3388127"/>
              <a:gd name="connsiteX299" fmla="*/ 5078125 w 7641513"/>
              <a:gd name="connsiteY299" fmla="*/ 2533777 h 3388127"/>
              <a:gd name="connsiteX300" fmla="*/ 4197067 w 7641513"/>
              <a:gd name="connsiteY300" fmla="*/ 1947144 h 3388127"/>
              <a:gd name="connsiteX301" fmla="*/ 3465294 w 7641513"/>
              <a:gd name="connsiteY301" fmla="*/ 1403007 h 3388127"/>
              <a:gd name="connsiteX302" fmla="*/ 3329738 w 7641513"/>
              <a:gd name="connsiteY302" fmla="*/ 1416771 h 3388127"/>
              <a:gd name="connsiteX303" fmla="*/ 2794015 w 7641513"/>
              <a:gd name="connsiteY303" fmla="*/ 1821107 h 3388127"/>
              <a:gd name="connsiteX304" fmla="*/ 2571944 w 7641513"/>
              <a:gd name="connsiteY304" fmla="*/ 2374525 h 3388127"/>
              <a:gd name="connsiteX305" fmla="*/ 2288253 w 7641513"/>
              <a:gd name="connsiteY305" fmla="*/ 2992414 h 3388127"/>
              <a:gd name="connsiteX306" fmla="*/ 1793427 w 7641513"/>
              <a:gd name="connsiteY306" fmla="*/ 3240063 h 3388127"/>
              <a:gd name="connsiteX307" fmla="*/ 1681771 w 7641513"/>
              <a:gd name="connsiteY307" fmla="*/ 3275933 h 3388127"/>
              <a:gd name="connsiteX308" fmla="*/ 1523612 w 7641513"/>
              <a:gd name="connsiteY308" fmla="*/ 3345195 h 3388127"/>
              <a:gd name="connsiteX309" fmla="*/ 1461488 w 7641513"/>
              <a:gd name="connsiteY309" fmla="*/ 3388127 h 3388127"/>
              <a:gd name="connsiteX310" fmla="*/ 1380625 w 7641513"/>
              <a:gd name="connsiteY310" fmla="*/ 3388127 h 3388127"/>
              <a:gd name="connsiteX311" fmla="*/ 1503780 w 7641513"/>
              <a:gd name="connsiteY311" fmla="*/ 3303701 h 3388127"/>
              <a:gd name="connsiteX312" fmla="*/ 1669387 w 7641513"/>
              <a:gd name="connsiteY312" fmla="*/ 3231478 h 3388127"/>
              <a:gd name="connsiteX313" fmla="*/ 1781917 w 7641513"/>
              <a:gd name="connsiteY313" fmla="*/ 3195644 h 3388127"/>
              <a:gd name="connsiteX314" fmla="*/ 2257571 w 7641513"/>
              <a:gd name="connsiteY314" fmla="*/ 2959390 h 3388127"/>
              <a:gd name="connsiteX315" fmla="*/ 2528780 w 7641513"/>
              <a:gd name="connsiteY315" fmla="*/ 2361435 h 3388127"/>
              <a:gd name="connsiteX316" fmla="*/ 2757489 w 7641513"/>
              <a:gd name="connsiteY316" fmla="*/ 1793061 h 3388127"/>
              <a:gd name="connsiteX317" fmla="*/ 3321339 w 7641513"/>
              <a:gd name="connsiteY317" fmla="*/ 1370744 h 3388127"/>
              <a:gd name="connsiteX318" fmla="*/ 3466839 w 7641513"/>
              <a:gd name="connsiteY318" fmla="*/ 1355615 h 3388127"/>
              <a:gd name="connsiteX319" fmla="*/ 3439322 w 7641513"/>
              <a:gd name="connsiteY319" fmla="*/ 1187370 h 3388127"/>
              <a:gd name="connsiteX320" fmla="*/ 4244158 w 7641513"/>
              <a:gd name="connsiteY320" fmla="*/ 1775472 h 3388127"/>
              <a:gd name="connsiteX321" fmla="*/ 5128355 w 7641513"/>
              <a:gd name="connsiteY321" fmla="*/ 2370926 h 3388127"/>
              <a:gd name="connsiteX322" fmla="*/ 5263552 w 7641513"/>
              <a:gd name="connsiteY322" fmla="*/ 2348650 h 3388127"/>
              <a:gd name="connsiteX323" fmla="*/ 5433678 w 7641513"/>
              <a:gd name="connsiteY323" fmla="*/ 2324318 h 3388127"/>
              <a:gd name="connsiteX324" fmla="*/ 5912502 w 7641513"/>
              <a:gd name="connsiteY324" fmla="*/ 2652069 h 3388127"/>
              <a:gd name="connsiteX325" fmla="*/ 5968798 w 7641513"/>
              <a:gd name="connsiteY325" fmla="*/ 2871908 h 3388127"/>
              <a:gd name="connsiteX326" fmla="*/ 6073600 w 7641513"/>
              <a:gd name="connsiteY326" fmla="*/ 3152939 h 3388127"/>
              <a:gd name="connsiteX327" fmla="*/ 6303038 w 7641513"/>
              <a:gd name="connsiteY327" fmla="*/ 3252872 h 3388127"/>
              <a:gd name="connsiteX328" fmla="*/ 6499961 w 7641513"/>
              <a:gd name="connsiteY328" fmla="*/ 3321883 h 3388127"/>
              <a:gd name="connsiteX329" fmla="*/ 6569799 w 7641513"/>
              <a:gd name="connsiteY329" fmla="*/ 3371689 h 3388127"/>
              <a:gd name="connsiteX330" fmla="*/ 6585499 w 7641513"/>
              <a:gd name="connsiteY330" fmla="*/ 3388127 h 3388127"/>
              <a:gd name="connsiteX331" fmla="*/ 6509197 w 7641513"/>
              <a:gd name="connsiteY331" fmla="*/ 3388127 h 3388127"/>
              <a:gd name="connsiteX332" fmla="*/ 6475804 w 7641513"/>
              <a:gd name="connsiteY332" fmla="*/ 3364403 h 3388127"/>
              <a:gd name="connsiteX333" fmla="*/ 6291303 w 7641513"/>
              <a:gd name="connsiteY333" fmla="*/ 3300684 h 3388127"/>
              <a:gd name="connsiteX334" fmla="*/ 6040046 w 7641513"/>
              <a:gd name="connsiteY334" fmla="*/ 3188978 h 3388127"/>
              <a:gd name="connsiteX335" fmla="*/ 5920103 w 7641513"/>
              <a:gd name="connsiteY335" fmla="*/ 2879481 h 3388127"/>
              <a:gd name="connsiteX336" fmla="*/ 5867385 w 7641513"/>
              <a:gd name="connsiteY336" fmla="*/ 2669356 h 3388127"/>
              <a:gd name="connsiteX337" fmla="*/ 5456108 w 7641513"/>
              <a:gd name="connsiteY337" fmla="*/ 2369194 h 3388127"/>
              <a:gd name="connsiteX338" fmla="*/ 5432116 w 7641513"/>
              <a:gd name="connsiteY338" fmla="*/ 2368193 h 3388127"/>
              <a:gd name="connsiteX339" fmla="*/ 5270770 w 7641513"/>
              <a:gd name="connsiteY339" fmla="*/ 2391590 h 3388127"/>
              <a:gd name="connsiteX340" fmla="*/ 5129860 w 7641513"/>
              <a:gd name="connsiteY340" fmla="*/ 2414496 h 3388127"/>
              <a:gd name="connsiteX341" fmla="*/ 4205736 w 7641513"/>
              <a:gd name="connsiteY341" fmla="*/ 1800869 h 3388127"/>
              <a:gd name="connsiteX342" fmla="*/ 3437536 w 7641513"/>
              <a:gd name="connsiteY342" fmla="*/ 1230498 h 3388127"/>
              <a:gd name="connsiteX343" fmla="*/ 3295239 w 7641513"/>
              <a:gd name="connsiteY343" fmla="*/ 1245223 h 3388127"/>
              <a:gd name="connsiteX344" fmla="*/ 2733025 w 7641513"/>
              <a:gd name="connsiteY344" fmla="*/ 1670661 h 3388127"/>
              <a:gd name="connsiteX345" fmla="*/ 2500776 w 7641513"/>
              <a:gd name="connsiteY345" fmla="*/ 2252810 h 3388127"/>
              <a:gd name="connsiteX346" fmla="*/ 2205092 w 7641513"/>
              <a:gd name="connsiteY346" fmla="*/ 2901093 h 3388127"/>
              <a:gd name="connsiteX347" fmla="*/ 1687153 w 7641513"/>
              <a:gd name="connsiteY347" fmla="*/ 3160849 h 3388127"/>
              <a:gd name="connsiteX348" fmla="*/ 1569723 w 7641513"/>
              <a:gd name="connsiteY348" fmla="*/ 3199526 h 3388127"/>
              <a:gd name="connsiteX349" fmla="*/ 1260760 w 7641513"/>
              <a:gd name="connsiteY349" fmla="*/ 3371153 h 3388127"/>
              <a:gd name="connsiteX350" fmla="*/ 1244482 w 7641513"/>
              <a:gd name="connsiteY350" fmla="*/ 3388127 h 3388127"/>
              <a:gd name="connsiteX351" fmla="*/ 1184200 w 7641513"/>
              <a:gd name="connsiteY351" fmla="*/ 3388127 h 3388127"/>
              <a:gd name="connsiteX352" fmla="*/ 1233276 w 7641513"/>
              <a:gd name="connsiteY352" fmla="*/ 3337438 h 3388127"/>
              <a:gd name="connsiteX353" fmla="*/ 1556329 w 7641513"/>
              <a:gd name="connsiteY353" fmla="*/ 3158943 h 3388127"/>
              <a:gd name="connsiteX354" fmla="*/ 1674191 w 7641513"/>
              <a:gd name="connsiteY354" fmla="*/ 3120285 h 3388127"/>
              <a:gd name="connsiteX355" fmla="*/ 2173402 w 7641513"/>
              <a:gd name="connsiteY355" fmla="*/ 2871946 h 3388127"/>
              <a:gd name="connsiteX356" fmla="*/ 2457471 w 7641513"/>
              <a:gd name="connsiteY356" fmla="*/ 2243635 h 3388127"/>
              <a:gd name="connsiteX357" fmla="*/ 2696780 w 7641513"/>
              <a:gd name="connsiteY357" fmla="*/ 1646979 h 3388127"/>
              <a:gd name="connsiteX358" fmla="*/ 3286695 w 7641513"/>
              <a:gd name="connsiteY358" fmla="*/ 1203103 h 3388127"/>
              <a:gd name="connsiteX359" fmla="*/ 3439322 w 7641513"/>
              <a:gd name="connsiteY359" fmla="*/ 1187370 h 3388127"/>
              <a:gd name="connsiteX360" fmla="*/ 3413258 w 7641513"/>
              <a:gd name="connsiteY360" fmla="*/ 1018554 h 3388127"/>
              <a:gd name="connsiteX361" fmla="*/ 4254468 w 7641513"/>
              <a:gd name="connsiteY361" fmla="*/ 1632344 h 3388127"/>
              <a:gd name="connsiteX362" fmla="*/ 5180502 w 7641513"/>
              <a:gd name="connsiteY362" fmla="*/ 2254326 h 3388127"/>
              <a:gd name="connsiteX363" fmla="*/ 5322230 w 7641513"/>
              <a:gd name="connsiteY363" fmla="*/ 2230994 h 3388127"/>
              <a:gd name="connsiteX364" fmla="*/ 5497670 w 7641513"/>
              <a:gd name="connsiteY364" fmla="*/ 2205151 h 3388127"/>
              <a:gd name="connsiteX365" fmla="*/ 5998701 w 7641513"/>
              <a:gd name="connsiteY365" fmla="*/ 2546430 h 3388127"/>
              <a:gd name="connsiteX366" fmla="*/ 6057181 w 7641513"/>
              <a:gd name="connsiteY366" fmla="*/ 2778988 h 3388127"/>
              <a:gd name="connsiteX367" fmla="*/ 6167638 w 7641513"/>
              <a:gd name="connsiteY367" fmla="*/ 3073305 h 3388127"/>
              <a:gd name="connsiteX368" fmla="*/ 6408262 w 7641513"/>
              <a:gd name="connsiteY368" fmla="*/ 3177613 h 3388127"/>
              <a:gd name="connsiteX369" fmla="*/ 6614702 w 7641513"/>
              <a:gd name="connsiteY369" fmla="*/ 3249628 h 3388127"/>
              <a:gd name="connsiteX370" fmla="*/ 6744625 w 7641513"/>
              <a:gd name="connsiteY370" fmla="*/ 3360860 h 3388127"/>
              <a:gd name="connsiteX371" fmla="*/ 6762503 w 7641513"/>
              <a:gd name="connsiteY371" fmla="*/ 3388127 h 3388127"/>
              <a:gd name="connsiteX372" fmla="*/ 6707414 w 7641513"/>
              <a:gd name="connsiteY372" fmla="*/ 3388127 h 3388127"/>
              <a:gd name="connsiteX373" fmla="*/ 6658302 w 7641513"/>
              <a:gd name="connsiteY373" fmla="*/ 3336602 h 3388127"/>
              <a:gd name="connsiteX374" fmla="*/ 6592315 w 7641513"/>
              <a:gd name="connsiteY374" fmla="*/ 3289602 h 3388127"/>
              <a:gd name="connsiteX375" fmla="*/ 6398356 w 7641513"/>
              <a:gd name="connsiteY375" fmla="*/ 3222887 h 3388127"/>
              <a:gd name="connsiteX376" fmla="*/ 6135892 w 7641513"/>
              <a:gd name="connsiteY376" fmla="*/ 3106361 h 3388127"/>
              <a:gd name="connsiteX377" fmla="*/ 6012007 w 7641513"/>
              <a:gd name="connsiteY377" fmla="*/ 2785828 h 3388127"/>
              <a:gd name="connsiteX378" fmla="*/ 5956965 w 7641513"/>
              <a:gd name="connsiteY378" fmla="*/ 2566022 h 3388127"/>
              <a:gd name="connsiteX379" fmla="*/ 5526132 w 7641513"/>
              <a:gd name="connsiteY379" fmla="*/ 2252007 h 3388127"/>
              <a:gd name="connsiteX380" fmla="*/ 5499995 w 7641513"/>
              <a:gd name="connsiteY380" fmla="*/ 2250936 h 3388127"/>
              <a:gd name="connsiteX381" fmla="*/ 5330704 w 7641513"/>
              <a:gd name="connsiteY381" fmla="*/ 2275292 h 3388127"/>
              <a:gd name="connsiteX382" fmla="*/ 5183281 w 7641513"/>
              <a:gd name="connsiteY382" fmla="*/ 2299698 h 3388127"/>
              <a:gd name="connsiteX383" fmla="*/ 4216453 w 7641513"/>
              <a:gd name="connsiteY383" fmla="*/ 1658627 h 3388127"/>
              <a:gd name="connsiteX384" fmla="*/ 3412310 w 7641513"/>
              <a:gd name="connsiteY384" fmla="*/ 1061566 h 3388127"/>
              <a:gd name="connsiteX385" fmla="*/ 3263220 w 7641513"/>
              <a:gd name="connsiteY385" fmla="*/ 1077732 h 3388127"/>
              <a:gd name="connsiteX386" fmla="*/ 2674519 w 7641513"/>
              <a:gd name="connsiteY386" fmla="*/ 1524263 h 3388127"/>
              <a:gd name="connsiteX387" fmla="*/ 2431649 w 7641513"/>
              <a:gd name="connsiteY387" fmla="*/ 2135128 h 3388127"/>
              <a:gd name="connsiteX388" fmla="*/ 2123530 w 7641513"/>
              <a:gd name="connsiteY388" fmla="*/ 2814229 h 3388127"/>
              <a:gd name="connsiteX389" fmla="*/ 1581602 w 7641513"/>
              <a:gd name="connsiteY389" fmla="*/ 3086042 h 3388127"/>
              <a:gd name="connsiteX390" fmla="*/ 1459381 w 7641513"/>
              <a:gd name="connsiteY390" fmla="*/ 3124522 h 3388127"/>
              <a:gd name="connsiteX391" fmla="*/ 1135802 w 7641513"/>
              <a:gd name="connsiteY391" fmla="*/ 3304411 h 3388127"/>
              <a:gd name="connsiteX392" fmla="*/ 1055525 w 7641513"/>
              <a:gd name="connsiteY392" fmla="*/ 3388127 h 3388127"/>
              <a:gd name="connsiteX393" fmla="*/ 993222 w 7641513"/>
              <a:gd name="connsiteY393" fmla="*/ 3388127 h 3388127"/>
              <a:gd name="connsiteX394" fmla="*/ 1107924 w 7641513"/>
              <a:gd name="connsiteY394" fmla="*/ 3269435 h 3388127"/>
              <a:gd name="connsiteX395" fmla="*/ 1445596 w 7641513"/>
              <a:gd name="connsiteY395" fmla="*/ 3082625 h 3388127"/>
              <a:gd name="connsiteX396" fmla="*/ 1568691 w 7641513"/>
              <a:gd name="connsiteY396" fmla="*/ 3044183 h 3388127"/>
              <a:gd name="connsiteX397" fmla="*/ 2091002 w 7641513"/>
              <a:gd name="connsiteY397" fmla="*/ 2784175 h 3388127"/>
              <a:gd name="connsiteX398" fmla="*/ 2387482 w 7641513"/>
              <a:gd name="connsiteY398" fmla="*/ 2125484 h 3388127"/>
              <a:gd name="connsiteX399" fmla="*/ 2637413 w 7641513"/>
              <a:gd name="connsiteY399" fmla="*/ 1500113 h 3388127"/>
              <a:gd name="connsiteX400" fmla="*/ 3253823 w 7641513"/>
              <a:gd name="connsiteY400" fmla="*/ 1035140 h 3388127"/>
              <a:gd name="connsiteX401" fmla="*/ 3413258 w 7641513"/>
              <a:gd name="connsiteY401" fmla="*/ 1018554 h 3388127"/>
              <a:gd name="connsiteX402" fmla="*/ 3387390 w 7641513"/>
              <a:gd name="connsiteY402" fmla="*/ 848093 h 3388127"/>
              <a:gd name="connsiteX403" fmla="*/ 4264824 w 7641513"/>
              <a:gd name="connsiteY403" fmla="*/ 1488506 h 3388127"/>
              <a:gd name="connsiteX404" fmla="*/ 5233523 w 7641513"/>
              <a:gd name="connsiteY404" fmla="*/ 2137475 h 3388127"/>
              <a:gd name="connsiteX405" fmla="*/ 5381451 w 7641513"/>
              <a:gd name="connsiteY405" fmla="*/ 2112675 h 3388127"/>
              <a:gd name="connsiteX406" fmla="*/ 5567380 w 7641513"/>
              <a:gd name="connsiteY406" fmla="*/ 2085509 h 3388127"/>
              <a:gd name="connsiteX407" fmla="*/ 6089711 w 7641513"/>
              <a:gd name="connsiteY407" fmla="*/ 2441150 h 3388127"/>
              <a:gd name="connsiteX408" fmla="*/ 6151282 w 7641513"/>
              <a:gd name="connsiteY408" fmla="*/ 2685590 h 3388127"/>
              <a:gd name="connsiteX409" fmla="*/ 6266832 w 7641513"/>
              <a:gd name="connsiteY409" fmla="*/ 2994897 h 3388127"/>
              <a:gd name="connsiteX410" fmla="*/ 6519065 w 7641513"/>
              <a:gd name="connsiteY410" fmla="*/ 3103592 h 3388127"/>
              <a:gd name="connsiteX411" fmla="*/ 6734601 w 7641513"/>
              <a:gd name="connsiteY411" fmla="*/ 3178607 h 3388127"/>
              <a:gd name="connsiteX412" fmla="*/ 6915217 w 7641513"/>
              <a:gd name="connsiteY412" fmla="*/ 3363019 h 3388127"/>
              <a:gd name="connsiteX413" fmla="*/ 6926445 w 7641513"/>
              <a:gd name="connsiteY413" fmla="*/ 3388127 h 3388127"/>
              <a:gd name="connsiteX414" fmla="*/ 6880949 w 7641513"/>
              <a:gd name="connsiteY414" fmla="*/ 3388127 h 3388127"/>
              <a:gd name="connsiteX415" fmla="*/ 6879531 w 7641513"/>
              <a:gd name="connsiteY415" fmla="*/ 3384898 h 3388127"/>
              <a:gd name="connsiteX416" fmla="*/ 6715386 w 7641513"/>
              <a:gd name="connsiteY416" fmla="*/ 3215662 h 3388127"/>
              <a:gd name="connsiteX417" fmla="*/ 6512345 w 7641513"/>
              <a:gd name="connsiteY417" fmla="*/ 3146401 h 3388127"/>
              <a:gd name="connsiteX418" fmla="*/ 6238276 w 7641513"/>
              <a:gd name="connsiteY418" fmla="*/ 3025484 h 3388127"/>
              <a:gd name="connsiteX419" fmla="*/ 6109190 w 7641513"/>
              <a:gd name="connsiteY419" fmla="*/ 2691249 h 3388127"/>
              <a:gd name="connsiteX420" fmla="*/ 6051441 w 7641513"/>
              <a:gd name="connsiteY420" fmla="*/ 2461323 h 3388127"/>
              <a:gd name="connsiteX421" fmla="*/ 5600582 w 7641513"/>
              <a:gd name="connsiteY421" fmla="*/ 2133427 h 3388127"/>
              <a:gd name="connsiteX422" fmla="*/ 5572721 w 7641513"/>
              <a:gd name="connsiteY422" fmla="*/ 2132290 h 3388127"/>
              <a:gd name="connsiteX423" fmla="*/ 5397245 w 7641513"/>
              <a:gd name="connsiteY423" fmla="*/ 2158562 h 3388127"/>
              <a:gd name="connsiteX424" fmla="*/ 5243202 w 7641513"/>
              <a:gd name="connsiteY424" fmla="*/ 2184426 h 3388127"/>
              <a:gd name="connsiteX425" fmla="*/ 4234196 w 7641513"/>
              <a:gd name="connsiteY425" fmla="*/ 1515527 h 3388127"/>
              <a:gd name="connsiteX426" fmla="*/ 3393335 w 7641513"/>
              <a:gd name="connsiteY426" fmla="*/ 892624 h 3388127"/>
              <a:gd name="connsiteX427" fmla="*/ 3237369 w 7641513"/>
              <a:gd name="connsiteY427" fmla="*/ 908908 h 3388127"/>
              <a:gd name="connsiteX428" fmla="*/ 2622180 w 7641513"/>
              <a:gd name="connsiteY428" fmla="*/ 1376538 h 3388127"/>
              <a:gd name="connsiteX429" fmla="*/ 2369129 w 7641513"/>
              <a:gd name="connsiteY429" fmla="*/ 2016135 h 3388127"/>
              <a:gd name="connsiteX430" fmla="*/ 2048173 w 7641513"/>
              <a:gd name="connsiteY430" fmla="*/ 2725162 h 3388127"/>
              <a:gd name="connsiteX431" fmla="*/ 1483111 w 7641513"/>
              <a:gd name="connsiteY431" fmla="*/ 3009516 h 3388127"/>
              <a:gd name="connsiteX432" fmla="*/ 1355569 w 7641513"/>
              <a:gd name="connsiteY432" fmla="*/ 3050387 h 3388127"/>
              <a:gd name="connsiteX433" fmla="*/ 885988 w 7641513"/>
              <a:gd name="connsiteY433" fmla="*/ 3376627 h 3388127"/>
              <a:gd name="connsiteX434" fmla="*/ 878649 w 7641513"/>
              <a:gd name="connsiteY434" fmla="*/ 3388127 h 3388127"/>
              <a:gd name="connsiteX435" fmla="*/ 817880 w 7641513"/>
              <a:gd name="connsiteY435" fmla="*/ 3388127 h 3388127"/>
              <a:gd name="connsiteX436" fmla="*/ 845184 w 7641513"/>
              <a:gd name="connsiteY436" fmla="*/ 3345870 h 3388127"/>
              <a:gd name="connsiteX437" fmla="*/ 1334360 w 7641513"/>
              <a:gd name="connsiteY437" fmla="*/ 3008613 h 3388127"/>
              <a:gd name="connsiteX438" fmla="*/ 1463226 w 7641513"/>
              <a:gd name="connsiteY438" fmla="*/ 2967365 h 3388127"/>
              <a:gd name="connsiteX439" fmla="*/ 2009089 w 7641513"/>
              <a:gd name="connsiteY439" fmla="*/ 2695275 h 3388127"/>
              <a:gd name="connsiteX440" fmla="*/ 2318010 w 7641513"/>
              <a:gd name="connsiteY440" fmla="*/ 2005769 h 3388127"/>
              <a:gd name="connsiteX441" fmla="*/ 2578105 w 7641513"/>
              <a:gd name="connsiteY441" fmla="*/ 1352103 h 3388127"/>
              <a:gd name="connsiteX442" fmla="*/ 3221016 w 7641513"/>
              <a:gd name="connsiteY442" fmla="*/ 865599 h 3388127"/>
              <a:gd name="connsiteX443" fmla="*/ 3387390 w 7641513"/>
              <a:gd name="connsiteY443" fmla="*/ 848093 h 3388127"/>
              <a:gd name="connsiteX444" fmla="*/ 3360715 w 7641513"/>
              <a:gd name="connsiteY444" fmla="*/ 678254 h 3388127"/>
              <a:gd name="connsiteX445" fmla="*/ 4273877 w 7641513"/>
              <a:gd name="connsiteY445" fmla="*/ 1344274 h 3388127"/>
              <a:gd name="connsiteX446" fmla="*/ 5285137 w 7641513"/>
              <a:gd name="connsiteY446" fmla="*/ 2022829 h 3388127"/>
              <a:gd name="connsiteX447" fmla="*/ 5440106 w 7641513"/>
              <a:gd name="connsiteY447" fmla="*/ 1996580 h 3388127"/>
              <a:gd name="connsiteX448" fmla="*/ 5634816 w 7641513"/>
              <a:gd name="connsiteY448" fmla="*/ 1968479 h 3388127"/>
              <a:gd name="connsiteX449" fmla="*/ 6178827 w 7641513"/>
              <a:gd name="connsiteY449" fmla="*/ 2338923 h 3388127"/>
              <a:gd name="connsiteX450" fmla="*/ 6242756 w 7641513"/>
              <a:gd name="connsiteY450" fmla="*/ 2591292 h 3388127"/>
              <a:gd name="connsiteX451" fmla="*/ 6362269 w 7641513"/>
              <a:gd name="connsiteY451" fmla="*/ 2912076 h 3388127"/>
              <a:gd name="connsiteX452" fmla="*/ 6626125 w 7641513"/>
              <a:gd name="connsiteY452" fmla="*/ 3025609 h 3388127"/>
              <a:gd name="connsiteX453" fmla="*/ 6850686 w 7641513"/>
              <a:gd name="connsiteY453" fmla="*/ 3103154 h 3388127"/>
              <a:gd name="connsiteX454" fmla="*/ 7073224 w 7641513"/>
              <a:gd name="connsiteY454" fmla="*/ 3372115 h 3388127"/>
              <a:gd name="connsiteX455" fmla="*/ 7078003 w 7641513"/>
              <a:gd name="connsiteY455" fmla="*/ 3388127 h 3388127"/>
              <a:gd name="connsiteX456" fmla="*/ 7032938 w 7641513"/>
              <a:gd name="connsiteY456" fmla="*/ 3388127 h 3388127"/>
              <a:gd name="connsiteX457" fmla="*/ 7002224 w 7641513"/>
              <a:gd name="connsiteY457" fmla="*/ 3318752 h 3388127"/>
              <a:gd name="connsiteX458" fmla="*/ 6830551 w 7641513"/>
              <a:gd name="connsiteY458" fmla="*/ 3143240 h 3388127"/>
              <a:gd name="connsiteX459" fmla="*/ 6618448 w 7641513"/>
              <a:gd name="connsiteY459" fmla="*/ 3070550 h 3388127"/>
              <a:gd name="connsiteX460" fmla="*/ 6332720 w 7641513"/>
              <a:gd name="connsiteY460" fmla="*/ 2945226 h 3388127"/>
              <a:gd name="connsiteX461" fmla="*/ 6198032 w 7641513"/>
              <a:gd name="connsiteY461" fmla="*/ 2597724 h 3388127"/>
              <a:gd name="connsiteX462" fmla="*/ 6138015 w 7641513"/>
              <a:gd name="connsiteY462" fmla="*/ 2358130 h 3388127"/>
              <a:gd name="connsiteX463" fmla="*/ 5664651 w 7641513"/>
              <a:gd name="connsiteY463" fmla="*/ 2013219 h 3388127"/>
              <a:gd name="connsiteX464" fmla="*/ 5635013 w 7641513"/>
              <a:gd name="connsiteY464" fmla="*/ 2011997 h 3388127"/>
              <a:gd name="connsiteX465" fmla="*/ 5450355 w 7641513"/>
              <a:gd name="connsiteY465" fmla="*/ 2039644 h 3388127"/>
              <a:gd name="connsiteX466" fmla="*/ 5289310 w 7641513"/>
              <a:gd name="connsiteY466" fmla="*/ 2066524 h 3388127"/>
              <a:gd name="connsiteX467" fmla="*/ 4237597 w 7641513"/>
              <a:gd name="connsiteY467" fmla="*/ 1370623 h 3388127"/>
              <a:gd name="connsiteX468" fmla="*/ 3360610 w 7641513"/>
              <a:gd name="connsiteY468" fmla="*/ 721742 h 3388127"/>
              <a:gd name="connsiteX469" fmla="*/ 3197593 w 7641513"/>
              <a:gd name="connsiteY469" fmla="*/ 739172 h 3388127"/>
              <a:gd name="connsiteX470" fmla="*/ 2555895 w 7641513"/>
              <a:gd name="connsiteY470" fmla="*/ 1228338 h 3388127"/>
              <a:gd name="connsiteX471" fmla="*/ 2292676 w 7641513"/>
              <a:gd name="connsiteY471" fmla="*/ 1896234 h 3388127"/>
              <a:gd name="connsiteX472" fmla="*/ 1961021 w 7641513"/>
              <a:gd name="connsiteY472" fmla="*/ 2636144 h 3388127"/>
              <a:gd name="connsiteX473" fmla="*/ 1372409 w 7641513"/>
              <a:gd name="connsiteY473" fmla="*/ 2932578 h 3388127"/>
              <a:gd name="connsiteX474" fmla="*/ 1239994 w 7641513"/>
              <a:gd name="connsiteY474" fmla="*/ 2975426 h 3388127"/>
              <a:gd name="connsiteX475" fmla="*/ 750074 w 7641513"/>
              <a:gd name="connsiteY475" fmla="*/ 3315675 h 3388127"/>
              <a:gd name="connsiteX476" fmla="*/ 703841 w 7641513"/>
              <a:gd name="connsiteY476" fmla="*/ 3388127 h 3388127"/>
              <a:gd name="connsiteX477" fmla="*/ 647560 w 7641513"/>
              <a:gd name="connsiteY477" fmla="*/ 3388127 h 3388127"/>
              <a:gd name="connsiteX478" fmla="*/ 714007 w 7641513"/>
              <a:gd name="connsiteY478" fmla="*/ 3285036 h 3388127"/>
              <a:gd name="connsiteX479" fmla="*/ 1223583 w 7641513"/>
              <a:gd name="connsiteY479" fmla="*/ 2933850 h 3388127"/>
              <a:gd name="connsiteX480" fmla="*/ 1356011 w 7641513"/>
              <a:gd name="connsiteY480" fmla="*/ 2890573 h 3388127"/>
              <a:gd name="connsiteX481" fmla="*/ 1925432 w 7641513"/>
              <a:gd name="connsiteY481" fmla="*/ 2606396 h 3388127"/>
              <a:gd name="connsiteX482" fmla="*/ 2247207 w 7641513"/>
              <a:gd name="connsiteY482" fmla="*/ 1886527 h 3388127"/>
              <a:gd name="connsiteX483" fmla="*/ 2517920 w 7641513"/>
              <a:gd name="connsiteY483" fmla="*/ 1204151 h 3388127"/>
              <a:gd name="connsiteX484" fmla="*/ 3187321 w 7641513"/>
              <a:gd name="connsiteY484" fmla="*/ 696548 h 3388127"/>
              <a:gd name="connsiteX485" fmla="*/ 3360715 w 7641513"/>
              <a:gd name="connsiteY485" fmla="*/ 678254 h 3388127"/>
              <a:gd name="connsiteX486" fmla="*/ 3333559 w 7641513"/>
              <a:gd name="connsiteY486" fmla="*/ 508399 h 3388127"/>
              <a:gd name="connsiteX487" fmla="*/ 4283326 w 7641513"/>
              <a:gd name="connsiteY487" fmla="*/ 1200606 h 3388127"/>
              <a:gd name="connsiteX488" fmla="*/ 5337271 w 7641513"/>
              <a:gd name="connsiteY488" fmla="*/ 1906594 h 3388127"/>
              <a:gd name="connsiteX489" fmla="*/ 5498822 w 7641513"/>
              <a:gd name="connsiteY489" fmla="*/ 1879315 h 3388127"/>
              <a:gd name="connsiteX490" fmla="*/ 5700133 w 7641513"/>
              <a:gd name="connsiteY490" fmla="*/ 1849306 h 3388127"/>
              <a:gd name="connsiteX491" fmla="*/ 6267675 w 7641513"/>
              <a:gd name="connsiteY491" fmla="*/ 2232459 h 3388127"/>
              <a:gd name="connsiteX492" fmla="*/ 6334259 w 7641513"/>
              <a:gd name="connsiteY492" fmla="*/ 2496252 h 3388127"/>
              <a:gd name="connsiteX493" fmla="*/ 6460695 w 7641513"/>
              <a:gd name="connsiteY493" fmla="*/ 2830811 h 3388127"/>
              <a:gd name="connsiteX494" fmla="*/ 6735739 w 7641513"/>
              <a:gd name="connsiteY494" fmla="*/ 2948717 h 3388127"/>
              <a:gd name="connsiteX495" fmla="*/ 6969853 w 7641513"/>
              <a:gd name="connsiteY495" fmla="*/ 3028847 h 3388127"/>
              <a:gd name="connsiteX496" fmla="*/ 7201563 w 7641513"/>
              <a:gd name="connsiteY496" fmla="*/ 3307472 h 3388127"/>
              <a:gd name="connsiteX497" fmla="*/ 7225876 w 7641513"/>
              <a:gd name="connsiteY497" fmla="*/ 3388127 h 3388127"/>
              <a:gd name="connsiteX498" fmla="*/ 7178000 w 7641513"/>
              <a:gd name="connsiteY498" fmla="*/ 3388127 h 3388127"/>
              <a:gd name="connsiteX499" fmla="*/ 7159225 w 7641513"/>
              <a:gd name="connsiteY499" fmla="*/ 3324762 h 3388127"/>
              <a:gd name="connsiteX500" fmla="*/ 6947119 w 7641513"/>
              <a:gd name="connsiteY500" fmla="*/ 3066626 h 3388127"/>
              <a:gd name="connsiteX501" fmla="*/ 6725936 w 7641513"/>
              <a:gd name="connsiteY501" fmla="*/ 2991389 h 3388127"/>
              <a:gd name="connsiteX502" fmla="*/ 6428636 w 7641513"/>
              <a:gd name="connsiteY502" fmla="*/ 2861251 h 3388127"/>
              <a:gd name="connsiteX503" fmla="*/ 6288715 w 7641513"/>
              <a:gd name="connsiteY503" fmla="*/ 2500464 h 3388127"/>
              <a:gd name="connsiteX504" fmla="*/ 6225905 w 7641513"/>
              <a:gd name="connsiteY504" fmla="*/ 2253800 h 3388127"/>
              <a:gd name="connsiteX505" fmla="*/ 5735078 w 7641513"/>
              <a:gd name="connsiteY505" fmla="*/ 1897738 h 3388127"/>
              <a:gd name="connsiteX506" fmla="*/ 5703714 w 7641513"/>
              <a:gd name="connsiteY506" fmla="*/ 1896450 h 3388127"/>
              <a:gd name="connsiteX507" fmla="*/ 5510713 w 7641513"/>
              <a:gd name="connsiteY507" fmla="*/ 1925489 h 3388127"/>
              <a:gd name="connsiteX508" fmla="*/ 5343446 w 7641513"/>
              <a:gd name="connsiteY508" fmla="*/ 1953399 h 3388127"/>
              <a:gd name="connsiteX509" fmla="*/ 4249119 w 7641513"/>
              <a:gd name="connsiteY509" fmla="*/ 1230090 h 3388127"/>
              <a:gd name="connsiteX510" fmla="*/ 3335905 w 7641513"/>
              <a:gd name="connsiteY510" fmla="*/ 555435 h 3388127"/>
              <a:gd name="connsiteX511" fmla="*/ 3166362 w 7641513"/>
              <a:gd name="connsiteY511" fmla="*/ 573819 h 3388127"/>
              <a:gd name="connsiteX512" fmla="*/ 2498174 w 7641513"/>
              <a:gd name="connsiteY512" fmla="*/ 1084084 h 3388127"/>
              <a:gd name="connsiteX513" fmla="*/ 2224356 w 7641513"/>
              <a:gd name="connsiteY513" fmla="*/ 1780255 h 3388127"/>
              <a:gd name="connsiteX514" fmla="*/ 1878152 w 7641513"/>
              <a:gd name="connsiteY514" fmla="*/ 2549157 h 3388127"/>
              <a:gd name="connsiteX515" fmla="*/ 1265983 w 7641513"/>
              <a:gd name="connsiteY515" fmla="*/ 2857675 h 3388127"/>
              <a:gd name="connsiteX516" fmla="*/ 1127848 w 7641513"/>
              <a:gd name="connsiteY516" fmla="*/ 2902022 h 3388127"/>
              <a:gd name="connsiteX517" fmla="*/ 617582 w 7641513"/>
              <a:gd name="connsiteY517" fmla="*/ 3256640 h 3388127"/>
              <a:gd name="connsiteX518" fmla="*/ 533789 w 7641513"/>
              <a:gd name="connsiteY518" fmla="*/ 3388127 h 3388127"/>
              <a:gd name="connsiteX519" fmla="*/ 477222 w 7641513"/>
              <a:gd name="connsiteY519" fmla="*/ 3388127 h 3388127"/>
              <a:gd name="connsiteX520" fmla="*/ 582212 w 7641513"/>
              <a:gd name="connsiteY520" fmla="*/ 3225105 h 3388127"/>
              <a:gd name="connsiteX521" fmla="*/ 1112351 w 7641513"/>
              <a:gd name="connsiteY521" fmla="*/ 2859181 h 3388127"/>
              <a:gd name="connsiteX522" fmla="*/ 1251812 w 7641513"/>
              <a:gd name="connsiteY522" fmla="*/ 2814451 h 3388127"/>
              <a:gd name="connsiteX523" fmla="*/ 1844798 w 7641513"/>
              <a:gd name="connsiteY523" fmla="*/ 2517762 h 3388127"/>
              <a:gd name="connsiteX524" fmla="*/ 2176804 w 7641513"/>
              <a:gd name="connsiteY524" fmla="*/ 1767855 h 3388127"/>
              <a:gd name="connsiteX525" fmla="*/ 2457692 w 7641513"/>
              <a:gd name="connsiteY525" fmla="*/ 1056747 h 3388127"/>
              <a:gd name="connsiteX526" fmla="*/ 3153603 w 7641513"/>
              <a:gd name="connsiteY526" fmla="*/ 527609 h 3388127"/>
              <a:gd name="connsiteX527" fmla="*/ 3333559 w 7641513"/>
              <a:gd name="connsiteY527" fmla="*/ 508399 h 3388127"/>
              <a:gd name="connsiteX528" fmla="*/ 3309820 w 7641513"/>
              <a:gd name="connsiteY528" fmla="*/ 339031 h 3388127"/>
              <a:gd name="connsiteX529" fmla="*/ 4296255 w 7641513"/>
              <a:gd name="connsiteY529" fmla="*/ 1057502 h 3388127"/>
              <a:gd name="connsiteX530" fmla="*/ 5392438 w 7641513"/>
              <a:gd name="connsiteY530" fmla="*/ 1790467 h 3388127"/>
              <a:gd name="connsiteX531" fmla="*/ 5560108 w 7641513"/>
              <a:gd name="connsiteY531" fmla="*/ 1762117 h 3388127"/>
              <a:gd name="connsiteX532" fmla="*/ 5769801 w 7641513"/>
              <a:gd name="connsiteY532" fmla="*/ 1730287 h 3388127"/>
              <a:gd name="connsiteX533" fmla="*/ 6358623 w 7641513"/>
              <a:gd name="connsiteY533" fmla="*/ 2128678 h 3388127"/>
              <a:gd name="connsiteX534" fmla="*/ 6427528 w 7641513"/>
              <a:gd name="connsiteY534" fmla="*/ 2400833 h 3388127"/>
              <a:gd name="connsiteX535" fmla="*/ 6559617 w 7641513"/>
              <a:gd name="connsiteY535" fmla="*/ 2748681 h 3388127"/>
              <a:gd name="connsiteX536" fmla="*/ 6846269 w 7641513"/>
              <a:gd name="connsiteY536" fmla="*/ 2870971 h 3388127"/>
              <a:gd name="connsiteX537" fmla="*/ 7088956 w 7641513"/>
              <a:gd name="connsiteY537" fmla="*/ 2954049 h 3388127"/>
              <a:gd name="connsiteX538" fmla="*/ 7355428 w 7641513"/>
              <a:gd name="connsiteY538" fmla="*/ 3330009 h 3388127"/>
              <a:gd name="connsiteX539" fmla="*/ 7367198 w 7641513"/>
              <a:gd name="connsiteY539" fmla="*/ 3388127 h 3388127"/>
              <a:gd name="connsiteX540" fmla="*/ 7318347 w 7641513"/>
              <a:gd name="connsiteY540" fmla="*/ 3388127 h 3388127"/>
              <a:gd name="connsiteX541" fmla="*/ 7309240 w 7641513"/>
              <a:gd name="connsiteY541" fmla="*/ 3342435 h 3388127"/>
              <a:gd name="connsiteX542" fmla="*/ 7062772 w 7641513"/>
              <a:gd name="connsiteY542" fmla="*/ 2991701 h 3388127"/>
              <a:gd name="connsiteX543" fmla="*/ 6832563 w 7641513"/>
              <a:gd name="connsiteY543" fmla="*/ 2913931 h 3388127"/>
              <a:gd name="connsiteX544" fmla="*/ 6524022 w 7641513"/>
              <a:gd name="connsiteY544" fmla="*/ 2779398 h 3388127"/>
              <a:gd name="connsiteX545" fmla="*/ 6378537 w 7641513"/>
              <a:gd name="connsiteY545" fmla="*/ 2404912 h 3388127"/>
              <a:gd name="connsiteX546" fmla="*/ 6314378 w 7641513"/>
              <a:gd name="connsiteY546" fmla="*/ 2146881 h 3388127"/>
              <a:gd name="connsiteX547" fmla="*/ 5803869 w 7641513"/>
              <a:gd name="connsiteY547" fmla="*/ 1777805 h 3388127"/>
              <a:gd name="connsiteX548" fmla="*/ 5770366 w 7641513"/>
              <a:gd name="connsiteY548" fmla="*/ 1776434 h 3388127"/>
              <a:gd name="connsiteX549" fmla="*/ 5569436 w 7641513"/>
              <a:gd name="connsiteY549" fmla="*/ 1806886 h 3388127"/>
              <a:gd name="connsiteX550" fmla="*/ 5393841 w 7641513"/>
              <a:gd name="connsiteY550" fmla="*/ 1836639 h 3388127"/>
              <a:gd name="connsiteX551" fmla="*/ 4257755 w 7641513"/>
              <a:gd name="connsiteY551" fmla="*/ 1085067 h 3388127"/>
              <a:gd name="connsiteX552" fmla="*/ 3308151 w 7641513"/>
              <a:gd name="connsiteY552" fmla="*/ 384017 h 3388127"/>
              <a:gd name="connsiteX553" fmla="*/ 3131841 w 7641513"/>
              <a:gd name="connsiteY553" fmla="*/ 403093 h 3388127"/>
              <a:gd name="connsiteX554" fmla="*/ 2437145 w 7641513"/>
              <a:gd name="connsiteY554" fmla="*/ 934888 h 3388127"/>
              <a:gd name="connsiteX555" fmla="*/ 2153149 w 7641513"/>
              <a:gd name="connsiteY555" fmla="*/ 1659790 h 3388127"/>
              <a:gd name="connsiteX556" fmla="*/ 1794460 w 7641513"/>
              <a:gd name="connsiteY556" fmla="*/ 2460807 h 3388127"/>
              <a:gd name="connsiteX557" fmla="*/ 1158693 w 7641513"/>
              <a:gd name="connsiteY557" fmla="*/ 2782712 h 3388127"/>
              <a:gd name="connsiteX558" fmla="*/ 1014799 w 7641513"/>
              <a:gd name="connsiteY558" fmla="*/ 2829434 h 3388127"/>
              <a:gd name="connsiteX559" fmla="*/ 364228 w 7641513"/>
              <a:gd name="connsiteY559" fmla="*/ 3387418 h 3388127"/>
              <a:gd name="connsiteX560" fmla="*/ 363899 w 7641513"/>
              <a:gd name="connsiteY560" fmla="*/ 3388127 h 3388127"/>
              <a:gd name="connsiteX561" fmla="*/ 313823 w 7641513"/>
              <a:gd name="connsiteY561" fmla="*/ 3388127 h 3388127"/>
              <a:gd name="connsiteX562" fmla="*/ 327321 w 7641513"/>
              <a:gd name="connsiteY562" fmla="*/ 3359252 h 3388127"/>
              <a:gd name="connsiteX563" fmla="*/ 1001545 w 7641513"/>
              <a:gd name="connsiteY563" fmla="*/ 2784950 h 3388127"/>
              <a:gd name="connsiteX564" fmla="*/ 1146307 w 7641513"/>
              <a:gd name="connsiteY564" fmla="*/ 2738262 h 3388127"/>
              <a:gd name="connsiteX565" fmla="*/ 1762411 w 7641513"/>
              <a:gd name="connsiteY565" fmla="*/ 2429468 h 3388127"/>
              <a:gd name="connsiteX566" fmla="*/ 2109456 w 7641513"/>
              <a:gd name="connsiteY566" fmla="*/ 1649297 h 3388127"/>
              <a:gd name="connsiteX567" fmla="*/ 2400511 w 7641513"/>
              <a:gd name="connsiteY567" fmla="*/ 909888 h 3388127"/>
              <a:gd name="connsiteX568" fmla="*/ 3122925 w 7641513"/>
              <a:gd name="connsiteY568" fmla="*/ 359213 h 3388127"/>
              <a:gd name="connsiteX569" fmla="*/ 3309820 w 7641513"/>
              <a:gd name="connsiteY569" fmla="*/ 339031 h 3388127"/>
              <a:gd name="connsiteX570" fmla="*/ 3283206 w 7641513"/>
              <a:gd name="connsiteY570" fmla="*/ 168141 h 3388127"/>
              <a:gd name="connsiteX571" fmla="*/ 4307486 w 7641513"/>
              <a:gd name="connsiteY571" fmla="*/ 912983 h 3388127"/>
              <a:gd name="connsiteX572" fmla="*/ 5445391 w 7641513"/>
              <a:gd name="connsiteY572" fmla="*/ 1674632 h 3388127"/>
              <a:gd name="connsiteX573" fmla="*/ 5621020 w 7641513"/>
              <a:gd name="connsiteY573" fmla="*/ 1644452 h 3388127"/>
              <a:gd name="connsiteX574" fmla="*/ 5838221 w 7641513"/>
              <a:gd name="connsiteY574" fmla="*/ 1609885 h 3388127"/>
              <a:gd name="connsiteX575" fmla="*/ 6446148 w 7641513"/>
              <a:gd name="connsiteY575" fmla="*/ 2022537 h 3388127"/>
              <a:gd name="connsiteX576" fmla="*/ 6518213 w 7641513"/>
              <a:gd name="connsiteY576" fmla="*/ 2304398 h 3388127"/>
              <a:gd name="connsiteX577" fmla="*/ 6655485 w 7641513"/>
              <a:gd name="connsiteY577" fmla="*/ 2665505 h 3388127"/>
              <a:gd name="connsiteX578" fmla="*/ 6953343 w 7641513"/>
              <a:gd name="connsiteY578" fmla="*/ 2792620 h 3388127"/>
              <a:gd name="connsiteX579" fmla="*/ 7204656 w 7641513"/>
              <a:gd name="connsiteY579" fmla="*/ 2878665 h 3388127"/>
              <a:gd name="connsiteX580" fmla="*/ 7501623 w 7641513"/>
              <a:gd name="connsiteY580" fmla="*/ 3363946 h 3388127"/>
              <a:gd name="connsiteX581" fmla="*/ 7504673 w 7641513"/>
              <a:gd name="connsiteY581" fmla="*/ 3388127 h 3388127"/>
              <a:gd name="connsiteX582" fmla="*/ 7457282 w 7641513"/>
              <a:gd name="connsiteY582" fmla="*/ 3388127 h 3388127"/>
              <a:gd name="connsiteX583" fmla="*/ 7455497 w 7641513"/>
              <a:gd name="connsiteY583" fmla="*/ 3373765 h 3388127"/>
              <a:gd name="connsiteX584" fmla="*/ 7182268 w 7641513"/>
              <a:gd name="connsiteY584" fmla="*/ 2918637 h 3388127"/>
              <a:gd name="connsiteX585" fmla="*/ 6944324 w 7641513"/>
              <a:gd name="connsiteY585" fmla="*/ 2837937 h 3388127"/>
              <a:gd name="connsiteX586" fmla="*/ 6624176 w 7641513"/>
              <a:gd name="connsiteY586" fmla="*/ 2699018 h 3388127"/>
              <a:gd name="connsiteX587" fmla="*/ 6473455 w 7641513"/>
              <a:gd name="connsiteY587" fmla="*/ 2311254 h 3388127"/>
              <a:gd name="connsiteX588" fmla="*/ 6405303 w 7641513"/>
              <a:gd name="connsiteY588" fmla="*/ 2043493 h 3388127"/>
              <a:gd name="connsiteX589" fmla="*/ 5875255 w 7641513"/>
              <a:gd name="connsiteY589" fmla="*/ 1659694 h 3388127"/>
              <a:gd name="connsiteX590" fmla="*/ 5839971 w 7641513"/>
              <a:gd name="connsiteY590" fmla="*/ 1658243 h 3388127"/>
              <a:gd name="connsiteX591" fmla="*/ 5631588 w 7641513"/>
              <a:gd name="connsiteY591" fmla="*/ 1690125 h 3388127"/>
              <a:gd name="connsiteX592" fmla="*/ 5451185 w 7641513"/>
              <a:gd name="connsiteY592" fmla="*/ 1720993 h 3388127"/>
              <a:gd name="connsiteX593" fmla="*/ 4270213 w 7641513"/>
              <a:gd name="connsiteY593" fmla="*/ 942775 h 3388127"/>
              <a:gd name="connsiteX594" fmla="*/ 3283914 w 7641513"/>
              <a:gd name="connsiteY594" fmla="*/ 215789 h 3388127"/>
              <a:gd name="connsiteX595" fmla="*/ 3100678 w 7641513"/>
              <a:gd name="connsiteY595" fmla="*/ 235944 h 3388127"/>
              <a:gd name="connsiteX596" fmla="*/ 2379931 w 7641513"/>
              <a:gd name="connsiteY596" fmla="*/ 788861 h 3388127"/>
              <a:gd name="connsiteX597" fmla="*/ 2085329 w 7641513"/>
              <a:gd name="connsiteY597" fmla="*/ 1542042 h 3388127"/>
              <a:gd name="connsiteX598" fmla="*/ 1713788 w 7641513"/>
              <a:gd name="connsiteY598" fmla="*/ 2373417 h 3388127"/>
              <a:gd name="connsiteX599" fmla="*/ 1054948 w 7641513"/>
              <a:gd name="connsiteY599" fmla="*/ 2706122 h 3388127"/>
              <a:gd name="connsiteX600" fmla="*/ 905767 w 7641513"/>
              <a:gd name="connsiteY600" fmla="*/ 2754370 h 3388127"/>
              <a:gd name="connsiteX601" fmla="*/ 230483 w 7641513"/>
              <a:gd name="connsiteY601" fmla="*/ 3334008 h 3388127"/>
              <a:gd name="connsiteX602" fmla="*/ 205461 w 7641513"/>
              <a:gd name="connsiteY602" fmla="*/ 3388127 h 3388127"/>
              <a:gd name="connsiteX603" fmla="*/ 157615 w 7641513"/>
              <a:gd name="connsiteY603" fmla="*/ 3388127 h 3388127"/>
              <a:gd name="connsiteX604" fmla="*/ 193844 w 7641513"/>
              <a:gd name="connsiteY604" fmla="*/ 3310582 h 3388127"/>
              <a:gd name="connsiteX605" fmla="*/ 889443 w 7641513"/>
              <a:gd name="connsiteY605" fmla="*/ 2710189 h 3388127"/>
              <a:gd name="connsiteX606" fmla="*/ 1039930 w 7641513"/>
              <a:gd name="connsiteY606" fmla="*/ 2661997 h 3388127"/>
              <a:gd name="connsiteX607" fmla="*/ 1679623 w 7641513"/>
              <a:gd name="connsiteY607" fmla="*/ 2340254 h 3388127"/>
              <a:gd name="connsiteX608" fmla="*/ 2039128 w 7641513"/>
              <a:gd name="connsiteY608" fmla="*/ 1528396 h 3388127"/>
              <a:gd name="connsiteX609" fmla="*/ 2340803 w 7641513"/>
              <a:gd name="connsiteY609" fmla="*/ 760273 h 3388127"/>
              <a:gd name="connsiteX610" fmla="*/ 3089272 w 7641513"/>
              <a:gd name="connsiteY610" fmla="*/ 188484 h 3388127"/>
              <a:gd name="connsiteX611" fmla="*/ 3283206 w 7641513"/>
              <a:gd name="connsiteY611" fmla="*/ 168141 h 3388127"/>
              <a:gd name="connsiteX612" fmla="*/ 3258021 w 7641513"/>
              <a:gd name="connsiteY612" fmla="*/ 75 h 3388127"/>
              <a:gd name="connsiteX613" fmla="*/ 4316922 w 7641513"/>
              <a:gd name="connsiteY613" fmla="*/ 769870 h 3388127"/>
              <a:gd name="connsiteX614" fmla="*/ 5498826 w 7641513"/>
              <a:gd name="connsiteY614" fmla="*/ 1558130 h 3388127"/>
              <a:gd name="connsiteX615" fmla="*/ 5679681 w 7641513"/>
              <a:gd name="connsiteY615" fmla="*/ 1526849 h 3388127"/>
              <a:gd name="connsiteX616" fmla="*/ 5904303 w 7641513"/>
              <a:gd name="connsiteY616" fmla="*/ 1492589 h 3388127"/>
              <a:gd name="connsiteX617" fmla="*/ 6535361 w 7641513"/>
              <a:gd name="connsiteY617" fmla="*/ 1918389 h 3388127"/>
              <a:gd name="connsiteX618" fmla="*/ 6609697 w 7641513"/>
              <a:gd name="connsiteY618" fmla="*/ 2209912 h 3388127"/>
              <a:gd name="connsiteX619" fmla="*/ 6752168 w 7641513"/>
              <a:gd name="connsiteY619" fmla="*/ 2584726 h 3388127"/>
              <a:gd name="connsiteX620" fmla="*/ 7062049 w 7641513"/>
              <a:gd name="connsiteY620" fmla="*/ 2716243 h 3388127"/>
              <a:gd name="connsiteX621" fmla="*/ 7323331 w 7641513"/>
              <a:gd name="connsiteY621" fmla="*/ 2804876 h 3388127"/>
              <a:gd name="connsiteX622" fmla="*/ 7631204 w 7641513"/>
              <a:gd name="connsiteY622" fmla="*/ 3306765 h 3388127"/>
              <a:gd name="connsiteX623" fmla="*/ 7641513 w 7641513"/>
              <a:gd name="connsiteY623" fmla="*/ 3388127 h 3388127"/>
              <a:gd name="connsiteX624" fmla="*/ 7596011 w 7641513"/>
              <a:gd name="connsiteY624" fmla="*/ 3388127 h 3388127"/>
              <a:gd name="connsiteX625" fmla="*/ 7586897 w 7641513"/>
              <a:gd name="connsiteY625" fmla="*/ 3315274 h 3388127"/>
              <a:gd name="connsiteX626" fmla="*/ 7301748 w 7641513"/>
              <a:gd name="connsiteY626" fmla="*/ 2846615 h 3388127"/>
              <a:gd name="connsiteX627" fmla="*/ 7053451 w 7641513"/>
              <a:gd name="connsiteY627" fmla="*/ 2762888 h 3388127"/>
              <a:gd name="connsiteX628" fmla="*/ 6721713 w 7641513"/>
              <a:gd name="connsiteY628" fmla="*/ 2618706 h 3388127"/>
              <a:gd name="connsiteX629" fmla="*/ 6565376 w 7641513"/>
              <a:gd name="connsiteY629" fmla="*/ 2217226 h 3388127"/>
              <a:gd name="connsiteX630" fmla="*/ 6494950 w 7641513"/>
              <a:gd name="connsiteY630" fmla="*/ 1938482 h 3388127"/>
              <a:gd name="connsiteX631" fmla="*/ 5944930 w 7641513"/>
              <a:gd name="connsiteY631" fmla="*/ 1540815 h 3388127"/>
              <a:gd name="connsiteX632" fmla="*/ 5907867 w 7641513"/>
              <a:gd name="connsiteY632" fmla="*/ 1539285 h 3388127"/>
              <a:gd name="connsiteX633" fmla="*/ 5691557 w 7641513"/>
              <a:gd name="connsiteY633" fmla="*/ 1573895 h 3388127"/>
              <a:gd name="connsiteX634" fmla="*/ 5504567 w 7641513"/>
              <a:gd name="connsiteY634" fmla="*/ 1605798 h 3388127"/>
              <a:gd name="connsiteX635" fmla="*/ 4282236 w 7641513"/>
              <a:gd name="connsiteY635" fmla="*/ 800637 h 3388127"/>
              <a:gd name="connsiteX636" fmla="*/ 3259991 w 7641513"/>
              <a:gd name="connsiteY636" fmla="*/ 46525 h 3388127"/>
              <a:gd name="connsiteX637" fmla="*/ 3069979 w 7641513"/>
              <a:gd name="connsiteY637" fmla="*/ 68120 h 3388127"/>
              <a:gd name="connsiteX638" fmla="*/ 2322290 w 7641513"/>
              <a:gd name="connsiteY638" fmla="*/ 642551 h 3388127"/>
              <a:gd name="connsiteX639" fmla="*/ 2017072 w 7641513"/>
              <a:gd name="connsiteY639" fmla="*/ 1424450 h 3388127"/>
              <a:gd name="connsiteX640" fmla="*/ 1633545 w 7641513"/>
              <a:gd name="connsiteY640" fmla="*/ 2286224 h 3388127"/>
              <a:gd name="connsiteX641" fmla="*/ 951154 w 7641513"/>
              <a:gd name="connsiteY641" fmla="*/ 2631011 h 3388127"/>
              <a:gd name="connsiteX642" fmla="*/ 796681 w 7641513"/>
              <a:gd name="connsiteY642" fmla="*/ 2680778 h 3388127"/>
              <a:gd name="connsiteX643" fmla="*/ 96682 w 7641513"/>
              <a:gd name="connsiteY643" fmla="*/ 3282141 h 3388127"/>
              <a:gd name="connsiteX644" fmla="*/ 47773 w 7641513"/>
              <a:gd name="connsiteY644" fmla="*/ 3388127 h 3388127"/>
              <a:gd name="connsiteX645" fmla="*/ 0 w 7641513"/>
              <a:gd name="connsiteY645" fmla="*/ 3388127 h 3388127"/>
              <a:gd name="connsiteX646" fmla="*/ 3930 w 7641513"/>
              <a:gd name="connsiteY646" fmla="*/ 3377602 h 3388127"/>
              <a:gd name="connsiteX647" fmla="*/ 779516 w 7641513"/>
              <a:gd name="connsiteY647" fmla="*/ 2635694 h 3388127"/>
              <a:gd name="connsiteX648" fmla="*/ 934876 w 7641513"/>
              <a:gd name="connsiteY648" fmla="*/ 2585526 h 3388127"/>
              <a:gd name="connsiteX649" fmla="*/ 1598067 w 7641513"/>
              <a:gd name="connsiteY649" fmla="*/ 2253005 h 3388127"/>
              <a:gd name="connsiteX650" fmla="*/ 1970419 w 7641513"/>
              <a:gd name="connsiteY650" fmla="*/ 1411218 h 3388127"/>
              <a:gd name="connsiteX651" fmla="*/ 2282262 w 7641513"/>
              <a:gd name="connsiteY651" fmla="*/ 614801 h 3388127"/>
              <a:gd name="connsiteX652" fmla="*/ 3057653 w 7641513"/>
              <a:gd name="connsiteY652" fmla="*/ 21932 h 3388127"/>
              <a:gd name="connsiteX653" fmla="*/ 3258021 w 7641513"/>
              <a:gd name="connsiteY653" fmla="*/ 75 h 3388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</a:cxnLst>
            <a:rect l="l" t="t" r="r" b="b"/>
            <a:pathLst>
              <a:path w="7641513" h="3388127">
                <a:moveTo>
                  <a:pt x="3753259" y="3221635"/>
                </a:moveTo>
                <a:cubicBezTo>
                  <a:pt x="3831864" y="3225618"/>
                  <a:pt x="3897921" y="3261342"/>
                  <a:pt x="3957344" y="3312548"/>
                </a:cubicBezTo>
                <a:lnTo>
                  <a:pt x="4031619" y="3388127"/>
                </a:lnTo>
                <a:lnTo>
                  <a:pt x="3965628" y="3388127"/>
                </a:lnTo>
                <a:lnTo>
                  <a:pt x="3932887" y="3354216"/>
                </a:lnTo>
                <a:cubicBezTo>
                  <a:pt x="3878983" y="3306603"/>
                  <a:pt x="3820162" y="3273544"/>
                  <a:pt x="3751927" y="3269610"/>
                </a:cubicBezTo>
                <a:cubicBezTo>
                  <a:pt x="3732432" y="3268485"/>
                  <a:pt x="3712168" y="3269739"/>
                  <a:pt x="3691030" y="3273710"/>
                </a:cubicBezTo>
                <a:cubicBezTo>
                  <a:pt x="3616258" y="3292379"/>
                  <a:pt x="3548692" y="3331079"/>
                  <a:pt x="3495252" y="3384986"/>
                </a:cubicBezTo>
                <a:lnTo>
                  <a:pt x="3492662" y="3388127"/>
                </a:lnTo>
                <a:lnTo>
                  <a:pt x="3431498" y="3388127"/>
                </a:lnTo>
                <a:lnTo>
                  <a:pt x="3464463" y="3348514"/>
                </a:lnTo>
                <a:cubicBezTo>
                  <a:pt x="3524116" y="3288949"/>
                  <a:pt x="3599455" y="3246446"/>
                  <a:pt x="3682674" y="3226373"/>
                </a:cubicBezTo>
                <a:cubicBezTo>
                  <a:pt x="3707318" y="3221950"/>
                  <a:pt x="3730802" y="3220498"/>
                  <a:pt x="3753259" y="3221635"/>
                </a:cubicBezTo>
                <a:close/>
                <a:moveTo>
                  <a:pt x="3724618" y="3051683"/>
                </a:moveTo>
                <a:cubicBezTo>
                  <a:pt x="3897106" y="3058518"/>
                  <a:pt x="4014990" y="3207508"/>
                  <a:pt x="4129337" y="3352689"/>
                </a:cubicBezTo>
                <a:lnTo>
                  <a:pt x="4158296" y="3388127"/>
                </a:lnTo>
                <a:lnTo>
                  <a:pt x="4100657" y="3388127"/>
                </a:lnTo>
                <a:lnTo>
                  <a:pt x="4091395" y="3376797"/>
                </a:lnTo>
                <a:cubicBezTo>
                  <a:pt x="3982527" y="3238694"/>
                  <a:pt x="3872300" y="3101201"/>
                  <a:pt x="3721661" y="3092999"/>
                </a:cubicBezTo>
                <a:cubicBezTo>
                  <a:pt x="3700141" y="3091827"/>
                  <a:pt x="3677796" y="3093294"/>
                  <a:pt x="3654513" y="3097775"/>
                </a:cubicBezTo>
                <a:cubicBezTo>
                  <a:pt x="3558299" y="3116442"/>
                  <a:pt x="3467459" y="3180576"/>
                  <a:pt x="3385936" y="3289468"/>
                </a:cubicBezTo>
                <a:lnTo>
                  <a:pt x="3331973" y="3388127"/>
                </a:lnTo>
                <a:lnTo>
                  <a:pt x="3281787" y="3388127"/>
                </a:lnTo>
                <a:lnTo>
                  <a:pt x="3348348" y="3266605"/>
                </a:lnTo>
                <a:cubicBezTo>
                  <a:pt x="3439794" y="3148547"/>
                  <a:pt x="3539149" y="3078235"/>
                  <a:pt x="3647201" y="3057883"/>
                </a:cubicBezTo>
                <a:cubicBezTo>
                  <a:pt x="3674220" y="3052631"/>
                  <a:pt x="3699976" y="3050706"/>
                  <a:pt x="3724618" y="3051683"/>
                </a:cubicBezTo>
                <a:close/>
                <a:moveTo>
                  <a:pt x="3701221" y="2881637"/>
                </a:moveTo>
                <a:cubicBezTo>
                  <a:pt x="3888954" y="2888626"/>
                  <a:pt x="4017773" y="3050914"/>
                  <a:pt x="4142738" y="3208715"/>
                </a:cubicBezTo>
                <a:cubicBezTo>
                  <a:pt x="4176351" y="3251321"/>
                  <a:pt x="4209520" y="3293339"/>
                  <a:pt x="4243425" y="3332273"/>
                </a:cubicBezTo>
                <a:lnTo>
                  <a:pt x="4299305" y="3388127"/>
                </a:lnTo>
                <a:lnTo>
                  <a:pt x="4231768" y="3388127"/>
                </a:lnTo>
                <a:lnTo>
                  <a:pt x="4209809" y="3364697"/>
                </a:lnTo>
                <a:cubicBezTo>
                  <a:pt x="4173936" y="3323962"/>
                  <a:pt x="4139534" y="3280588"/>
                  <a:pt x="4105498" y="3237638"/>
                </a:cubicBezTo>
                <a:cubicBezTo>
                  <a:pt x="3986375" y="3087309"/>
                  <a:pt x="3865561" y="2937580"/>
                  <a:pt x="3699188" y="2929171"/>
                </a:cubicBezTo>
                <a:cubicBezTo>
                  <a:pt x="3675420" y="2927969"/>
                  <a:pt x="3650723" y="2929652"/>
                  <a:pt x="3624968" y="2934628"/>
                </a:cubicBezTo>
                <a:cubicBezTo>
                  <a:pt x="3519094" y="2955075"/>
                  <a:pt x="3418822" y="3026653"/>
                  <a:pt x="3327734" y="3146902"/>
                </a:cubicBezTo>
                <a:cubicBezTo>
                  <a:pt x="3297713" y="3192630"/>
                  <a:pt x="3271803" y="3240807"/>
                  <a:pt x="3250247" y="3290870"/>
                </a:cubicBezTo>
                <a:lnTo>
                  <a:pt x="3218077" y="3388127"/>
                </a:lnTo>
                <a:lnTo>
                  <a:pt x="3169708" y="3388127"/>
                </a:lnTo>
                <a:lnTo>
                  <a:pt x="3209746" y="3268834"/>
                </a:lnTo>
                <a:cubicBezTo>
                  <a:pt x="3232547" y="3216633"/>
                  <a:pt x="3259932" y="3166446"/>
                  <a:pt x="3291640" y="3118875"/>
                </a:cubicBezTo>
                <a:cubicBezTo>
                  <a:pt x="3390039" y="2989352"/>
                  <a:pt x="3499316" y="2909880"/>
                  <a:pt x="3616998" y="2888616"/>
                </a:cubicBezTo>
                <a:cubicBezTo>
                  <a:pt x="3646381" y="2882809"/>
                  <a:pt x="3674402" y="2880639"/>
                  <a:pt x="3701221" y="2881637"/>
                </a:cubicBezTo>
                <a:close/>
                <a:moveTo>
                  <a:pt x="3673089" y="2712061"/>
                </a:moveTo>
                <a:cubicBezTo>
                  <a:pt x="3876201" y="2718709"/>
                  <a:pt x="4015274" y="2894649"/>
                  <a:pt x="4150854" y="3065449"/>
                </a:cubicBezTo>
                <a:cubicBezTo>
                  <a:pt x="4238552" y="3176196"/>
                  <a:pt x="4328217" y="3289062"/>
                  <a:pt x="4435524" y="3355621"/>
                </a:cubicBezTo>
                <a:lnTo>
                  <a:pt x="4499240" y="3388127"/>
                </a:lnTo>
                <a:lnTo>
                  <a:pt x="4402992" y="3388127"/>
                </a:lnTo>
                <a:lnTo>
                  <a:pt x="4349943" y="3350733"/>
                </a:lnTo>
                <a:cubicBezTo>
                  <a:pt x="4263310" y="3280766"/>
                  <a:pt x="4188028" y="3185977"/>
                  <a:pt x="4114112" y="3092657"/>
                </a:cubicBezTo>
                <a:cubicBezTo>
                  <a:pt x="3984758" y="2929346"/>
                  <a:pt x="3854761" y="2765340"/>
                  <a:pt x="3672609" y="2759125"/>
                </a:cubicBezTo>
                <a:cubicBezTo>
                  <a:pt x="3646589" y="2758237"/>
                  <a:pt x="3619501" y="2760570"/>
                  <a:pt x="3591200" y="2766585"/>
                </a:cubicBezTo>
                <a:cubicBezTo>
                  <a:pt x="3475636" y="2789671"/>
                  <a:pt x="3366824" y="2868297"/>
                  <a:pt x="3267460" y="3000387"/>
                </a:cubicBezTo>
                <a:cubicBezTo>
                  <a:pt x="3197853" y="3093241"/>
                  <a:pt x="3162602" y="3213615"/>
                  <a:pt x="3128508" y="3326200"/>
                </a:cubicBezTo>
                <a:lnTo>
                  <a:pt x="3109315" y="3388127"/>
                </a:lnTo>
                <a:lnTo>
                  <a:pt x="3060506" y="3388127"/>
                </a:lnTo>
                <a:lnTo>
                  <a:pt x="3083585" y="3313472"/>
                </a:lnTo>
                <a:cubicBezTo>
                  <a:pt x="3119189" y="3195294"/>
                  <a:pt x="3155380" y="3072784"/>
                  <a:pt x="3230092" y="2971437"/>
                </a:cubicBezTo>
                <a:cubicBezTo>
                  <a:pt x="3336329" y="2830056"/>
                  <a:pt x="3456245" y="2745800"/>
                  <a:pt x="3581942" y="2720085"/>
                </a:cubicBezTo>
                <a:cubicBezTo>
                  <a:pt x="3613749" y="2713616"/>
                  <a:pt x="3644073" y="2711112"/>
                  <a:pt x="3673089" y="2712061"/>
                </a:cubicBezTo>
                <a:close/>
                <a:moveTo>
                  <a:pt x="3647925" y="2542937"/>
                </a:moveTo>
                <a:cubicBezTo>
                  <a:pt x="3866277" y="2549660"/>
                  <a:pt x="4016244" y="2738611"/>
                  <a:pt x="4162052" y="2922392"/>
                </a:cubicBezTo>
                <a:cubicBezTo>
                  <a:pt x="4312783" y="3113502"/>
                  <a:pt x="4470203" y="3312719"/>
                  <a:pt x="4702800" y="3298795"/>
                </a:cubicBezTo>
                <a:cubicBezTo>
                  <a:pt x="4730518" y="3296675"/>
                  <a:pt x="4758064" y="3292725"/>
                  <a:pt x="4785243" y="3286957"/>
                </a:cubicBezTo>
                <a:cubicBezTo>
                  <a:pt x="4820575" y="3279488"/>
                  <a:pt x="4856519" y="3275148"/>
                  <a:pt x="4892633" y="3273982"/>
                </a:cubicBezTo>
                <a:cubicBezTo>
                  <a:pt x="4958778" y="3277274"/>
                  <a:pt x="5022696" y="3299434"/>
                  <a:pt x="5076785" y="3337832"/>
                </a:cubicBezTo>
                <a:lnTo>
                  <a:pt x="5129805" y="3388127"/>
                </a:lnTo>
                <a:lnTo>
                  <a:pt x="5064827" y="3388127"/>
                </a:lnTo>
                <a:lnTo>
                  <a:pt x="5056054" y="3379553"/>
                </a:lnTo>
                <a:cubicBezTo>
                  <a:pt x="5010961" y="3346251"/>
                  <a:pt x="4957584" y="3326107"/>
                  <a:pt x="4901860" y="3321353"/>
                </a:cubicBezTo>
                <a:lnTo>
                  <a:pt x="4892711" y="3320979"/>
                </a:lnTo>
                <a:cubicBezTo>
                  <a:pt x="4859351" y="3322031"/>
                  <a:pt x="4826183" y="3326199"/>
                  <a:pt x="4793648" y="3333426"/>
                </a:cubicBezTo>
                <a:cubicBezTo>
                  <a:pt x="4764694" y="3339437"/>
                  <a:pt x="4735439" y="3343620"/>
                  <a:pt x="4705963" y="3345923"/>
                </a:cubicBezTo>
                <a:cubicBezTo>
                  <a:pt x="4448016" y="3360101"/>
                  <a:pt x="4283402" y="3154500"/>
                  <a:pt x="4123504" y="2951264"/>
                </a:cubicBezTo>
                <a:cubicBezTo>
                  <a:pt x="3979539" y="2769461"/>
                  <a:pt x="3842292" y="2595925"/>
                  <a:pt x="3645923" y="2589427"/>
                </a:cubicBezTo>
                <a:cubicBezTo>
                  <a:pt x="3617870" y="2588500"/>
                  <a:pt x="3588611" y="2590980"/>
                  <a:pt x="3557953" y="2597333"/>
                </a:cubicBezTo>
                <a:cubicBezTo>
                  <a:pt x="3432258" y="2623055"/>
                  <a:pt x="3314476" y="2708703"/>
                  <a:pt x="3207708" y="2852671"/>
                </a:cubicBezTo>
                <a:cubicBezTo>
                  <a:pt x="3132562" y="2953999"/>
                  <a:pt x="3094845" y="3082538"/>
                  <a:pt x="3058136" y="3207198"/>
                </a:cubicBezTo>
                <a:cubicBezTo>
                  <a:pt x="3047347" y="3243844"/>
                  <a:pt x="3036465" y="3280813"/>
                  <a:pt x="3024543" y="3317304"/>
                </a:cubicBezTo>
                <a:lnTo>
                  <a:pt x="2998237" y="3388127"/>
                </a:lnTo>
                <a:lnTo>
                  <a:pt x="2950389" y="3388127"/>
                </a:lnTo>
                <a:lnTo>
                  <a:pt x="2982055" y="3302203"/>
                </a:lnTo>
                <a:cubicBezTo>
                  <a:pt x="2993520" y="3266889"/>
                  <a:pt x="3004190" y="3230537"/>
                  <a:pt x="3014987" y="3193673"/>
                </a:cubicBezTo>
                <a:cubicBezTo>
                  <a:pt x="3052720" y="3064705"/>
                  <a:pt x="3091868" y="2932746"/>
                  <a:pt x="3171619" y="2824646"/>
                </a:cubicBezTo>
                <a:cubicBezTo>
                  <a:pt x="3285677" y="2671843"/>
                  <a:pt x="3412855" y="2579616"/>
                  <a:pt x="3549972" y="2551758"/>
                </a:cubicBezTo>
                <a:cubicBezTo>
                  <a:pt x="3584143" y="2544735"/>
                  <a:pt x="3616732" y="2541977"/>
                  <a:pt x="3647925" y="2542937"/>
                </a:cubicBezTo>
                <a:close/>
                <a:moveTo>
                  <a:pt x="3619859" y="2372034"/>
                </a:moveTo>
                <a:cubicBezTo>
                  <a:pt x="3854523" y="2379253"/>
                  <a:pt x="4015040" y="2581534"/>
                  <a:pt x="4171074" y="2778299"/>
                </a:cubicBezTo>
                <a:cubicBezTo>
                  <a:pt x="4334784" y="2984738"/>
                  <a:pt x="4505252" y="3197545"/>
                  <a:pt x="4756648" y="3182649"/>
                </a:cubicBezTo>
                <a:cubicBezTo>
                  <a:pt x="4786156" y="3180092"/>
                  <a:pt x="4815406" y="3175759"/>
                  <a:pt x="4844369" y="3169727"/>
                </a:cubicBezTo>
                <a:cubicBezTo>
                  <a:pt x="4882215" y="3161316"/>
                  <a:pt x="4920808" y="3156491"/>
                  <a:pt x="4959635" y="3155326"/>
                </a:cubicBezTo>
                <a:cubicBezTo>
                  <a:pt x="5030474" y="3158476"/>
                  <a:pt x="5098980" y="3181942"/>
                  <a:pt x="5156956" y="3222913"/>
                </a:cubicBezTo>
                <a:cubicBezTo>
                  <a:pt x="5214932" y="3263884"/>
                  <a:pt x="5259933" y="3320627"/>
                  <a:pt x="5286542" y="3386327"/>
                </a:cubicBezTo>
                <a:lnTo>
                  <a:pt x="5287121" y="3388127"/>
                </a:lnTo>
                <a:lnTo>
                  <a:pt x="5235317" y="3388127"/>
                </a:lnTo>
                <a:lnTo>
                  <a:pt x="5200407" y="3327786"/>
                </a:lnTo>
                <a:cubicBezTo>
                  <a:pt x="5182230" y="3304412"/>
                  <a:pt x="5160860" y="3283494"/>
                  <a:pt x="5136804" y="3265688"/>
                </a:cubicBezTo>
                <a:cubicBezTo>
                  <a:pt x="5088747" y="3230099"/>
                  <a:pt x="5031852" y="3208353"/>
                  <a:pt x="4972364" y="3202844"/>
                </a:cubicBezTo>
                <a:lnTo>
                  <a:pt x="4961437" y="3202383"/>
                </a:lnTo>
                <a:cubicBezTo>
                  <a:pt x="4925573" y="3203527"/>
                  <a:pt x="4889929" y="3208036"/>
                  <a:pt x="4854952" y="3215848"/>
                </a:cubicBezTo>
                <a:cubicBezTo>
                  <a:pt x="4823545" y="3222298"/>
                  <a:pt x="4791770" y="3226949"/>
                  <a:pt x="4759758" y="3229763"/>
                </a:cubicBezTo>
                <a:cubicBezTo>
                  <a:pt x="4483004" y="3246661"/>
                  <a:pt x="4305940" y="3023142"/>
                  <a:pt x="4134694" y="2807691"/>
                </a:cubicBezTo>
                <a:cubicBezTo>
                  <a:pt x="3979417" y="2610957"/>
                  <a:pt x="3831734" y="2426193"/>
                  <a:pt x="3620264" y="2420097"/>
                </a:cubicBezTo>
                <a:cubicBezTo>
                  <a:pt x="3590053" y="2419226"/>
                  <a:pt x="3558541" y="2422002"/>
                  <a:pt x="3525519" y="2428909"/>
                </a:cubicBezTo>
                <a:cubicBezTo>
                  <a:pt x="3390146" y="2456839"/>
                  <a:pt x="3263418" y="2548646"/>
                  <a:pt x="3148784" y="2705348"/>
                </a:cubicBezTo>
                <a:cubicBezTo>
                  <a:pt x="3068114" y="2814712"/>
                  <a:pt x="3027850" y="2953584"/>
                  <a:pt x="2988967" y="3090344"/>
                </a:cubicBezTo>
                <a:cubicBezTo>
                  <a:pt x="2966100" y="3169238"/>
                  <a:pt x="2942747" y="3249528"/>
                  <a:pt x="2910920" y="3324249"/>
                </a:cubicBezTo>
                <a:lnTo>
                  <a:pt x="2878039" y="3388127"/>
                </a:lnTo>
                <a:lnTo>
                  <a:pt x="2824219" y="3388127"/>
                </a:lnTo>
                <a:lnTo>
                  <a:pt x="2868702" y="3301357"/>
                </a:lnTo>
                <a:cubicBezTo>
                  <a:pt x="2898585" y="3230744"/>
                  <a:pt x="2921076" y="3153247"/>
                  <a:pt x="2944201" y="3073273"/>
                </a:cubicBezTo>
                <a:cubicBezTo>
                  <a:pt x="2984447" y="2934832"/>
                  <a:pt x="3025739" y="2791652"/>
                  <a:pt x="3111448" y="2675531"/>
                </a:cubicBezTo>
                <a:cubicBezTo>
                  <a:pt x="3232906" y="2510849"/>
                  <a:pt x="3369047" y="2412031"/>
                  <a:pt x="3514546" y="2381469"/>
                </a:cubicBezTo>
                <a:cubicBezTo>
                  <a:pt x="3551300" y="2373954"/>
                  <a:pt x="3586336" y="2371004"/>
                  <a:pt x="3619859" y="2372034"/>
                </a:cubicBezTo>
                <a:close/>
                <a:moveTo>
                  <a:pt x="3594745" y="2201608"/>
                </a:moveTo>
                <a:cubicBezTo>
                  <a:pt x="3843795" y="2208138"/>
                  <a:pt x="4015189" y="2423953"/>
                  <a:pt x="4181494" y="2632558"/>
                </a:cubicBezTo>
                <a:cubicBezTo>
                  <a:pt x="4356928" y="2852972"/>
                  <a:pt x="4538587" y="3082336"/>
                  <a:pt x="4809718" y="3064336"/>
                </a:cubicBezTo>
                <a:cubicBezTo>
                  <a:pt x="4841857" y="3061341"/>
                  <a:pt x="4873800" y="3056560"/>
                  <a:pt x="4905366" y="3050007"/>
                </a:cubicBezTo>
                <a:cubicBezTo>
                  <a:pt x="4945780" y="3040669"/>
                  <a:pt x="4987019" y="3035368"/>
                  <a:pt x="5028506" y="3034180"/>
                </a:cubicBezTo>
                <a:cubicBezTo>
                  <a:pt x="5103912" y="3036706"/>
                  <a:pt x="5177011" y="3061138"/>
                  <a:pt x="5238879" y="3104499"/>
                </a:cubicBezTo>
                <a:cubicBezTo>
                  <a:pt x="5300802" y="3147879"/>
                  <a:pt x="5348699" y="3208257"/>
                  <a:pt x="5376766" y="3278236"/>
                </a:cubicBezTo>
                <a:cubicBezTo>
                  <a:pt x="5387298" y="3304455"/>
                  <a:pt x="5395999" y="3331318"/>
                  <a:pt x="5402824" y="3358635"/>
                </a:cubicBezTo>
                <a:lnTo>
                  <a:pt x="5408075" y="3388127"/>
                </a:lnTo>
                <a:lnTo>
                  <a:pt x="5360202" y="3388127"/>
                </a:lnTo>
                <a:lnTo>
                  <a:pt x="5357713" y="3374249"/>
                </a:lnTo>
                <a:cubicBezTo>
                  <a:pt x="5351318" y="3348978"/>
                  <a:pt x="5343145" y="3324146"/>
                  <a:pt x="5333236" y="3299939"/>
                </a:cubicBezTo>
                <a:cubicBezTo>
                  <a:pt x="5308979" y="3240702"/>
                  <a:pt x="5268947" y="3189188"/>
                  <a:pt x="5217433" y="3150999"/>
                </a:cubicBezTo>
                <a:cubicBezTo>
                  <a:pt x="5165918" y="3112815"/>
                  <a:pt x="5104918" y="3089431"/>
                  <a:pt x="5041149" y="3083427"/>
                </a:cubicBezTo>
                <a:lnTo>
                  <a:pt x="5028079" y="3082892"/>
                </a:lnTo>
                <a:cubicBezTo>
                  <a:pt x="4989583" y="3084308"/>
                  <a:pt x="4951241" y="3089272"/>
                  <a:pt x="4913721" y="3097778"/>
                </a:cubicBezTo>
                <a:cubicBezTo>
                  <a:pt x="4880159" y="3105020"/>
                  <a:pt x="4846148" y="3110008"/>
                  <a:pt x="4811942" y="3112723"/>
                </a:cubicBezTo>
                <a:cubicBezTo>
                  <a:pt x="4516759" y="3131904"/>
                  <a:pt x="4327130" y="2893512"/>
                  <a:pt x="4144193" y="2663223"/>
                </a:cubicBezTo>
                <a:cubicBezTo>
                  <a:pt x="3978267" y="2454629"/>
                  <a:pt x="3820340" y="2256025"/>
                  <a:pt x="3593798" y="2249627"/>
                </a:cubicBezTo>
                <a:cubicBezTo>
                  <a:pt x="3561436" y="2248712"/>
                  <a:pt x="3527672" y="2251721"/>
                  <a:pt x="3492285" y="2259184"/>
                </a:cubicBezTo>
                <a:cubicBezTo>
                  <a:pt x="3347219" y="2289767"/>
                  <a:pt x="3211472" y="2389902"/>
                  <a:pt x="3089061" y="2556721"/>
                </a:cubicBezTo>
                <a:cubicBezTo>
                  <a:pt x="3002854" y="2674562"/>
                  <a:pt x="2960043" y="2823773"/>
                  <a:pt x="2918723" y="2967824"/>
                </a:cubicBezTo>
                <a:cubicBezTo>
                  <a:pt x="2881493" y="3094857"/>
                  <a:pt x="2844163" y="3224825"/>
                  <a:pt x="2777041" y="3333193"/>
                </a:cubicBezTo>
                <a:lnTo>
                  <a:pt x="2734220" y="3388127"/>
                </a:lnTo>
                <a:lnTo>
                  <a:pt x="2676865" y="3388127"/>
                </a:lnTo>
                <a:lnTo>
                  <a:pt x="2739999" y="3307890"/>
                </a:lnTo>
                <a:cubicBezTo>
                  <a:pt x="2802827" y="3206975"/>
                  <a:pt x="2838031" y="3083934"/>
                  <a:pt x="2874652" y="2955569"/>
                </a:cubicBezTo>
                <a:cubicBezTo>
                  <a:pt x="2917002" y="2807211"/>
                  <a:pt x="2960807" y="2654558"/>
                  <a:pt x="3052126" y="2527792"/>
                </a:cubicBezTo>
                <a:cubicBezTo>
                  <a:pt x="3181426" y="2351253"/>
                  <a:pt x="3326541" y="2245403"/>
                  <a:pt x="3483043" y="2212255"/>
                </a:cubicBezTo>
                <a:cubicBezTo>
                  <a:pt x="3522003" y="2204014"/>
                  <a:pt x="3559167" y="2200675"/>
                  <a:pt x="3594745" y="2201608"/>
                </a:cubicBezTo>
                <a:close/>
                <a:moveTo>
                  <a:pt x="3569080" y="2033124"/>
                </a:moveTo>
                <a:cubicBezTo>
                  <a:pt x="3833285" y="2039728"/>
                  <a:pt x="4015240" y="2268588"/>
                  <a:pt x="4191760" y="2490565"/>
                </a:cubicBezTo>
                <a:cubicBezTo>
                  <a:pt x="4379287" y="2726699"/>
                  <a:pt x="4572715" y="2968732"/>
                  <a:pt x="4862620" y="2950631"/>
                </a:cubicBezTo>
                <a:cubicBezTo>
                  <a:pt x="4897056" y="2947781"/>
                  <a:pt x="4931178" y="2942485"/>
                  <a:pt x="4964834" y="2934824"/>
                </a:cubicBezTo>
                <a:cubicBezTo>
                  <a:pt x="5008019" y="2924996"/>
                  <a:pt x="5052021" y="2919225"/>
                  <a:pt x="5096373" y="2917625"/>
                </a:cubicBezTo>
                <a:cubicBezTo>
                  <a:pt x="5176299" y="2920480"/>
                  <a:pt x="5253795" y="2946419"/>
                  <a:pt x="5319453" y="2992287"/>
                </a:cubicBezTo>
                <a:cubicBezTo>
                  <a:pt x="5385164" y="3038175"/>
                  <a:pt x="5436149" y="3101999"/>
                  <a:pt x="5466348" y="3176055"/>
                </a:cubicBezTo>
                <a:cubicBezTo>
                  <a:pt x="5488651" y="3231552"/>
                  <a:pt x="5503187" y="3289842"/>
                  <a:pt x="5509480" y="3349240"/>
                </a:cubicBezTo>
                <a:lnTo>
                  <a:pt x="5515973" y="3388127"/>
                </a:lnTo>
                <a:lnTo>
                  <a:pt x="5468269" y="3388127"/>
                </a:lnTo>
                <a:lnTo>
                  <a:pt x="5462981" y="3356907"/>
                </a:lnTo>
                <a:cubicBezTo>
                  <a:pt x="5457677" y="3301750"/>
                  <a:pt x="5444922" y="3247512"/>
                  <a:pt x="5425083" y="3195676"/>
                </a:cubicBezTo>
                <a:cubicBezTo>
                  <a:pt x="5399278" y="3132408"/>
                  <a:pt x="5356481" y="3077396"/>
                  <a:pt x="5301353" y="3036716"/>
                </a:cubicBezTo>
                <a:cubicBezTo>
                  <a:pt x="5246279" y="2996055"/>
                  <a:pt x="5181064" y="2971328"/>
                  <a:pt x="5112968" y="2965284"/>
                </a:cubicBezTo>
                <a:lnTo>
                  <a:pt x="5098176" y="2964681"/>
                </a:lnTo>
                <a:cubicBezTo>
                  <a:pt x="5056929" y="2966529"/>
                  <a:pt x="5016003" y="2972135"/>
                  <a:pt x="4975854" y="2981403"/>
                </a:cubicBezTo>
                <a:cubicBezTo>
                  <a:pt x="4940118" y="2988982"/>
                  <a:pt x="4903938" y="2994466"/>
                  <a:pt x="4867507" y="2997827"/>
                </a:cubicBezTo>
                <a:cubicBezTo>
                  <a:pt x="4553066" y="3018393"/>
                  <a:pt x="4352170" y="2765607"/>
                  <a:pt x="4157092" y="2520900"/>
                </a:cubicBezTo>
                <a:cubicBezTo>
                  <a:pt x="3980202" y="2298531"/>
                  <a:pt x="3812300" y="2086523"/>
                  <a:pt x="3570434" y="2080830"/>
                </a:cubicBezTo>
                <a:cubicBezTo>
                  <a:pt x="3535882" y="2080017"/>
                  <a:pt x="3499821" y="2083414"/>
                  <a:pt x="3462008" y="2091592"/>
                </a:cubicBezTo>
                <a:cubicBezTo>
                  <a:pt x="3307271" y="2124379"/>
                  <a:pt x="3162544" y="2231547"/>
                  <a:pt x="3032297" y="2410225"/>
                </a:cubicBezTo>
                <a:cubicBezTo>
                  <a:pt x="2940537" y="2536977"/>
                  <a:pt x="2895648" y="2695674"/>
                  <a:pt x="2851777" y="2850066"/>
                </a:cubicBezTo>
                <a:cubicBezTo>
                  <a:pt x="2801741" y="3030737"/>
                  <a:pt x="2747999" y="3217349"/>
                  <a:pt x="2619525" y="3346068"/>
                </a:cubicBezTo>
                <a:lnTo>
                  <a:pt x="2567123" y="3388127"/>
                </a:lnTo>
                <a:lnTo>
                  <a:pt x="2483064" y="3388127"/>
                </a:lnTo>
                <a:lnTo>
                  <a:pt x="2502572" y="3377823"/>
                </a:lnTo>
                <a:cubicBezTo>
                  <a:pt x="2532161" y="3358926"/>
                  <a:pt x="2559730" y="3337409"/>
                  <a:pt x="2584503" y="3312432"/>
                </a:cubicBezTo>
                <a:cubicBezTo>
                  <a:pt x="2704389" y="3192062"/>
                  <a:pt x="2753269" y="3019607"/>
                  <a:pt x="2805138" y="2836398"/>
                </a:cubicBezTo>
                <a:cubicBezTo>
                  <a:pt x="2848635" y="2680253"/>
                  <a:pt x="2898116" y="2515219"/>
                  <a:pt x="2992735" y="2381623"/>
                </a:cubicBezTo>
                <a:cubicBezTo>
                  <a:pt x="3130306" y="2193240"/>
                  <a:pt x="3283977" y="2079918"/>
                  <a:pt x="3450589" y="2044569"/>
                </a:cubicBezTo>
                <a:cubicBezTo>
                  <a:pt x="3491913" y="2035773"/>
                  <a:pt x="3531336" y="2032180"/>
                  <a:pt x="3569080" y="2033124"/>
                </a:cubicBezTo>
                <a:close/>
                <a:moveTo>
                  <a:pt x="3543591" y="1864981"/>
                </a:moveTo>
                <a:cubicBezTo>
                  <a:pt x="3824002" y="1871703"/>
                  <a:pt x="4014948" y="2113497"/>
                  <a:pt x="4202462" y="2348486"/>
                </a:cubicBezTo>
                <a:cubicBezTo>
                  <a:pt x="4401290" y="2598131"/>
                  <a:pt x="4606796" y="2856325"/>
                  <a:pt x="4915584" y="2835093"/>
                </a:cubicBezTo>
                <a:cubicBezTo>
                  <a:pt x="4952517" y="2831842"/>
                  <a:pt x="4989160" y="2826080"/>
                  <a:pt x="5025253" y="2817849"/>
                </a:cubicBezTo>
                <a:cubicBezTo>
                  <a:pt x="5070736" y="2807346"/>
                  <a:pt x="5117138" y="2801106"/>
                  <a:pt x="5163778" y="2799180"/>
                </a:cubicBezTo>
                <a:cubicBezTo>
                  <a:pt x="5325345" y="2796706"/>
                  <a:pt x="5479465" y="2903978"/>
                  <a:pt x="5556013" y="3071157"/>
                </a:cubicBezTo>
                <a:cubicBezTo>
                  <a:pt x="5579591" y="3129944"/>
                  <a:pt x="5595006" y="3191615"/>
                  <a:pt x="5601851" y="3254467"/>
                </a:cubicBezTo>
                <a:cubicBezTo>
                  <a:pt x="5608583" y="3298250"/>
                  <a:pt x="5615150" y="3340833"/>
                  <a:pt x="5627196" y="3379563"/>
                </a:cubicBezTo>
                <a:lnTo>
                  <a:pt x="5630768" y="3388127"/>
                </a:lnTo>
                <a:lnTo>
                  <a:pt x="5583068" y="3388127"/>
                </a:lnTo>
                <a:lnTo>
                  <a:pt x="5568212" y="3328244"/>
                </a:lnTo>
                <a:cubicBezTo>
                  <a:pt x="5563747" y="3305490"/>
                  <a:pt x="5560064" y="3282441"/>
                  <a:pt x="5556292" y="3259551"/>
                </a:cubicBezTo>
                <a:cubicBezTo>
                  <a:pt x="5549812" y="3200994"/>
                  <a:pt x="5535535" y="3143486"/>
                  <a:pt x="5513926" y="3088562"/>
                </a:cubicBezTo>
                <a:cubicBezTo>
                  <a:pt x="5486496" y="3021311"/>
                  <a:pt x="5440911" y="2962862"/>
                  <a:pt x="5382274" y="2919734"/>
                </a:cubicBezTo>
                <a:cubicBezTo>
                  <a:pt x="5323636" y="2876606"/>
                  <a:pt x="5254277" y="2850508"/>
                  <a:pt x="5181837" y="2844309"/>
                </a:cubicBezTo>
                <a:lnTo>
                  <a:pt x="5165267" y="2843621"/>
                </a:lnTo>
                <a:cubicBezTo>
                  <a:pt x="5120991" y="2845513"/>
                  <a:pt x="5076944" y="2851409"/>
                  <a:pt x="5033746" y="2861270"/>
                </a:cubicBezTo>
                <a:cubicBezTo>
                  <a:pt x="4995913" y="2869805"/>
                  <a:pt x="4957507" y="2875779"/>
                  <a:pt x="4918830" y="2879177"/>
                </a:cubicBezTo>
                <a:cubicBezTo>
                  <a:pt x="4586433" y="2901607"/>
                  <a:pt x="4372535" y="2633935"/>
                  <a:pt x="4165757" y="2374816"/>
                </a:cubicBezTo>
                <a:cubicBezTo>
                  <a:pt x="3978282" y="2138687"/>
                  <a:pt x="3799057" y="1914888"/>
                  <a:pt x="3542751" y="1908892"/>
                </a:cubicBezTo>
                <a:cubicBezTo>
                  <a:pt x="3506137" y="1908035"/>
                  <a:pt x="3467950" y="1911624"/>
                  <a:pt x="3427939" y="1920255"/>
                </a:cubicBezTo>
                <a:cubicBezTo>
                  <a:pt x="3263020" y="1956979"/>
                  <a:pt x="3109802" y="2069887"/>
                  <a:pt x="2971717" y="2260429"/>
                </a:cubicBezTo>
                <a:cubicBezTo>
                  <a:pt x="2874458" y="2394784"/>
                  <a:pt x="2826546" y="2564664"/>
                  <a:pt x="2780597" y="2728543"/>
                </a:cubicBezTo>
                <a:cubicBezTo>
                  <a:pt x="2727109" y="2920388"/>
                  <a:pt x="2671211" y="3118658"/>
                  <a:pt x="2535487" y="3254906"/>
                </a:cubicBezTo>
                <a:cubicBezTo>
                  <a:pt x="2478912" y="3312403"/>
                  <a:pt x="2411040" y="3353119"/>
                  <a:pt x="2338228" y="3385529"/>
                </a:cubicBezTo>
                <a:lnTo>
                  <a:pt x="2331519" y="3388127"/>
                </a:lnTo>
                <a:lnTo>
                  <a:pt x="2208659" y="3388127"/>
                </a:lnTo>
                <a:lnTo>
                  <a:pt x="2315495" y="3346850"/>
                </a:lnTo>
                <a:cubicBezTo>
                  <a:pt x="2385203" y="3315837"/>
                  <a:pt x="2449624" y="3277047"/>
                  <a:pt x="2502150" y="3223082"/>
                </a:cubicBezTo>
                <a:cubicBezTo>
                  <a:pt x="2629723" y="3095199"/>
                  <a:pt x="2681187" y="2911101"/>
                  <a:pt x="2735640" y="2716687"/>
                </a:cubicBezTo>
                <a:cubicBezTo>
                  <a:pt x="2782619" y="2548503"/>
                  <a:pt x="2831613" y="2372567"/>
                  <a:pt x="2933387" y="2234053"/>
                </a:cubicBezTo>
                <a:cubicBezTo>
                  <a:pt x="3078671" y="2037283"/>
                  <a:pt x="3241442" y="1913453"/>
                  <a:pt x="3417686" y="1877197"/>
                </a:cubicBezTo>
                <a:cubicBezTo>
                  <a:pt x="3461648" y="1867858"/>
                  <a:pt x="3503532" y="1864020"/>
                  <a:pt x="3543591" y="1864981"/>
                </a:cubicBezTo>
                <a:close/>
                <a:moveTo>
                  <a:pt x="3517018" y="1694491"/>
                </a:moveTo>
                <a:cubicBezTo>
                  <a:pt x="3811877" y="1700835"/>
                  <a:pt x="4016217" y="1956409"/>
                  <a:pt x="4212819" y="2204335"/>
                </a:cubicBezTo>
                <a:cubicBezTo>
                  <a:pt x="4421609" y="2468316"/>
                  <a:pt x="4640452" y="2744028"/>
                  <a:pt x="4968615" y="2718378"/>
                </a:cubicBezTo>
                <a:cubicBezTo>
                  <a:pt x="5007403" y="2714670"/>
                  <a:pt x="5045979" y="2708565"/>
                  <a:pt x="5083983" y="2700056"/>
                </a:cubicBezTo>
                <a:cubicBezTo>
                  <a:pt x="5132017" y="2688667"/>
                  <a:pt x="5181066" y="2681946"/>
                  <a:pt x="5230435" y="2679979"/>
                </a:cubicBezTo>
                <a:cubicBezTo>
                  <a:pt x="5400729" y="2676551"/>
                  <a:pt x="5563337" y="2789820"/>
                  <a:pt x="5644368" y="2965886"/>
                </a:cubicBezTo>
                <a:cubicBezTo>
                  <a:pt x="5669165" y="3027616"/>
                  <a:pt x="5685374" y="3092408"/>
                  <a:pt x="5692510" y="3158433"/>
                </a:cubicBezTo>
                <a:cubicBezTo>
                  <a:pt x="5703449" y="3228386"/>
                  <a:pt x="5714022" y="3295148"/>
                  <a:pt x="5744219" y="3349434"/>
                </a:cubicBezTo>
                <a:lnTo>
                  <a:pt x="5773348" y="3388127"/>
                </a:lnTo>
                <a:lnTo>
                  <a:pt x="5716467" y="3388127"/>
                </a:lnTo>
                <a:lnTo>
                  <a:pt x="5706307" y="3374782"/>
                </a:lnTo>
                <a:cubicBezTo>
                  <a:pt x="5670951" y="3312488"/>
                  <a:pt x="5659342" y="3238757"/>
                  <a:pt x="5648157" y="3167496"/>
                </a:cubicBezTo>
                <a:cubicBezTo>
                  <a:pt x="5641573" y="3105582"/>
                  <a:pt x="5626558" y="3044802"/>
                  <a:pt x="5603466" y="2986826"/>
                </a:cubicBezTo>
                <a:cubicBezTo>
                  <a:pt x="5574251" y="2915702"/>
                  <a:pt x="5525841" y="2853920"/>
                  <a:pt x="5463689" y="2808353"/>
                </a:cubicBezTo>
                <a:cubicBezTo>
                  <a:pt x="5401536" y="2762787"/>
                  <a:pt x="5328069" y="2735224"/>
                  <a:pt x="5251404" y="2728706"/>
                </a:cubicBezTo>
                <a:lnTo>
                  <a:pt x="5233109" y="2727957"/>
                </a:lnTo>
                <a:cubicBezTo>
                  <a:pt x="5186514" y="2729757"/>
                  <a:pt x="5140236" y="2736155"/>
                  <a:pt x="5094968" y="2747059"/>
                </a:cubicBezTo>
                <a:cubicBezTo>
                  <a:pt x="5055038" y="2755893"/>
                  <a:pt x="5014630" y="2762233"/>
                  <a:pt x="4973885" y="2766011"/>
                </a:cubicBezTo>
                <a:cubicBezTo>
                  <a:pt x="4623962" y="2790775"/>
                  <a:pt x="4396195" y="2508172"/>
                  <a:pt x="4178159" y="2234234"/>
                </a:cubicBezTo>
                <a:cubicBezTo>
                  <a:pt x="3979685" y="1985470"/>
                  <a:pt x="3790816" y="1748426"/>
                  <a:pt x="3518710" y="1742547"/>
                </a:cubicBezTo>
                <a:cubicBezTo>
                  <a:pt x="3479837" y="1741707"/>
                  <a:pt x="3439267" y="1745583"/>
                  <a:pt x="3396726" y="1754820"/>
                </a:cubicBezTo>
                <a:cubicBezTo>
                  <a:pt x="3220919" y="1791097"/>
                  <a:pt x="3059891" y="1914994"/>
                  <a:pt x="2914014" y="2116093"/>
                </a:cubicBezTo>
                <a:cubicBezTo>
                  <a:pt x="2811231" y="2258485"/>
                  <a:pt x="2761209" y="2438725"/>
                  <a:pt x="2712709" y="2612935"/>
                </a:cubicBezTo>
                <a:cubicBezTo>
                  <a:pt x="2656223" y="2815535"/>
                  <a:pt x="2598170" y="3025461"/>
                  <a:pt x="2455245" y="3167943"/>
                </a:cubicBezTo>
                <a:cubicBezTo>
                  <a:pt x="2365631" y="3258885"/>
                  <a:pt x="2249423" y="3310799"/>
                  <a:pt x="2128798" y="3352316"/>
                </a:cubicBezTo>
                <a:lnTo>
                  <a:pt x="2017751" y="3388127"/>
                </a:lnTo>
                <a:lnTo>
                  <a:pt x="1874626" y="3388127"/>
                </a:lnTo>
                <a:lnTo>
                  <a:pt x="1889193" y="3381775"/>
                </a:lnTo>
                <a:cubicBezTo>
                  <a:pt x="1923187" y="3370552"/>
                  <a:pt x="1957146" y="3360201"/>
                  <a:pt x="1991558" y="3349437"/>
                </a:cubicBezTo>
                <a:cubicBezTo>
                  <a:pt x="2147291" y="3301022"/>
                  <a:pt x="2308766" y="3250675"/>
                  <a:pt x="2420102" y="3137784"/>
                </a:cubicBezTo>
                <a:cubicBezTo>
                  <a:pt x="2555808" y="3001967"/>
                  <a:pt x="2606353" y="2806954"/>
                  <a:pt x="2666011" y="2601008"/>
                </a:cubicBezTo>
                <a:cubicBezTo>
                  <a:pt x="2715957" y="2422935"/>
                  <a:pt x="2766119" y="2238787"/>
                  <a:pt x="2874451" y="2087489"/>
                </a:cubicBezTo>
                <a:cubicBezTo>
                  <a:pt x="3027233" y="1876235"/>
                  <a:pt x="3198888" y="1747990"/>
                  <a:pt x="3384866" y="1707780"/>
                </a:cubicBezTo>
                <a:cubicBezTo>
                  <a:pt x="3430926" y="1697765"/>
                  <a:pt x="3474895" y="1693584"/>
                  <a:pt x="3517018" y="1694491"/>
                </a:cubicBezTo>
                <a:close/>
                <a:moveTo>
                  <a:pt x="3491907" y="1525369"/>
                </a:moveTo>
                <a:cubicBezTo>
                  <a:pt x="3801971" y="1532072"/>
                  <a:pt x="4016019" y="1800557"/>
                  <a:pt x="4224004" y="2061137"/>
                </a:cubicBezTo>
                <a:cubicBezTo>
                  <a:pt x="4446243" y="2339595"/>
                  <a:pt x="4675986" y="2627930"/>
                  <a:pt x="5022450" y="2602602"/>
                </a:cubicBezTo>
                <a:cubicBezTo>
                  <a:pt x="5063507" y="2598620"/>
                  <a:pt x="5104257" y="2592011"/>
                  <a:pt x="5144440" y="2582815"/>
                </a:cubicBezTo>
                <a:cubicBezTo>
                  <a:pt x="5194277" y="2571772"/>
                  <a:pt x="5245001" y="2565254"/>
                  <a:pt x="5296081" y="2563386"/>
                </a:cubicBezTo>
                <a:cubicBezTo>
                  <a:pt x="5475945" y="2560341"/>
                  <a:pt x="5646307" y="2678308"/>
                  <a:pt x="5731351" y="2863223"/>
                </a:cubicBezTo>
                <a:cubicBezTo>
                  <a:pt x="5757701" y="2928309"/>
                  <a:pt x="5774962" y="2996665"/>
                  <a:pt x="5782637" y="3066349"/>
                </a:cubicBezTo>
                <a:cubicBezTo>
                  <a:pt x="5798424" y="3162277"/>
                  <a:pt x="5814330" y="3254732"/>
                  <a:pt x="5880157" y="3318359"/>
                </a:cubicBezTo>
                <a:cubicBezTo>
                  <a:pt x="5906708" y="3344464"/>
                  <a:pt x="5938790" y="3362204"/>
                  <a:pt x="5973969" y="3375886"/>
                </a:cubicBezTo>
                <a:lnTo>
                  <a:pt x="6015429" y="3388127"/>
                </a:lnTo>
                <a:lnTo>
                  <a:pt x="5896038" y="3388127"/>
                </a:lnTo>
                <a:lnTo>
                  <a:pt x="5848411" y="3351411"/>
                </a:lnTo>
                <a:cubicBezTo>
                  <a:pt x="5772962" y="3276954"/>
                  <a:pt x="5756561" y="3173603"/>
                  <a:pt x="5740978" y="3071152"/>
                </a:cubicBezTo>
                <a:cubicBezTo>
                  <a:pt x="5733783" y="3005947"/>
                  <a:pt x="5717836" y="2941927"/>
                  <a:pt x="5693655" y="2880824"/>
                </a:cubicBezTo>
                <a:cubicBezTo>
                  <a:pt x="5662522" y="2805359"/>
                  <a:pt x="5611055" y="2739879"/>
                  <a:pt x="5544977" y="2691685"/>
                </a:cubicBezTo>
                <a:cubicBezTo>
                  <a:pt x="5478898" y="2643490"/>
                  <a:pt x="5400781" y="2614461"/>
                  <a:pt x="5319383" y="2607857"/>
                </a:cubicBezTo>
                <a:lnTo>
                  <a:pt x="5298894" y="2607008"/>
                </a:lnTo>
                <a:cubicBezTo>
                  <a:pt x="5249825" y="2609477"/>
                  <a:pt x="5201085" y="2616346"/>
                  <a:pt x="5153297" y="2627551"/>
                </a:cubicBezTo>
                <a:cubicBezTo>
                  <a:pt x="5111163" y="2637303"/>
                  <a:pt x="5068352" y="2644116"/>
                  <a:pt x="5025176" y="2647948"/>
                </a:cubicBezTo>
                <a:cubicBezTo>
                  <a:pt x="4653770" y="2676181"/>
                  <a:pt x="4416557" y="2377095"/>
                  <a:pt x="4186723" y="2091365"/>
                </a:cubicBezTo>
                <a:cubicBezTo>
                  <a:pt x="3977277" y="1828823"/>
                  <a:pt x="3778444" y="1578043"/>
                  <a:pt x="3491315" y="1572797"/>
                </a:cubicBezTo>
                <a:cubicBezTo>
                  <a:pt x="3450297" y="1572048"/>
                  <a:pt x="3407478" y="1576310"/>
                  <a:pt x="3362567" y="1586262"/>
                </a:cubicBezTo>
                <a:cubicBezTo>
                  <a:pt x="3177903" y="1626086"/>
                  <a:pt x="3007528" y="1755257"/>
                  <a:pt x="2852916" y="1969044"/>
                </a:cubicBezTo>
                <a:cubicBezTo>
                  <a:pt x="2744595" y="2119910"/>
                  <a:pt x="2692460" y="2310505"/>
                  <a:pt x="2641443" y="2494187"/>
                </a:cubicBezTo>
                <a:cubicBezTo>
                  <a:pt x="2582329" y="2709293"/>
                  <a:pt x="2521294" y="2929546"/>
                  <a:pt x="2371040" y="3081729"/>
                </a:cubicBezTo>
                <a:cubicBezTo>
                  <a:pt x="2245739" y="3207096"/>
                  <a:pt x="2069626" y="3264242"/>
                  <a:pt x="1899772" y="3317294"/>
                </a:cubicBezTo>
                <a:cubicBezTo>
                  <a:pt x="1864032" y="3328442"/>
                  <a:pt x="1828298" y="3339590"/>
                  <a:pt x="1793416" y="3351206"/>
                </a:cubicBezTo>
                <a:lnTo>
                  <a:pt x="1709125" y="3388127"/>
                </a:lnTo>
                <a:lnTo>
                  <a:pt x="1600760" y="3388127"/>
                </a:lnTo>
                <a:lnTo>
                  <a:pt x="1620720" y="3374467"/>
                </a:lnTo>
                <a:cubicBezTo>
                  <a:pt x="1669693" y="3347503"/>
                  <a:pt x="1722261" y="3324621"/>
                  <a:pt x="1778449" y="3305776"/>
                </a:cubicBezTo>
                <a:cubicBezTo>
                  <a:pt x="1813781" y="3293747"/>
                  <a:pt x="1849515" y="3282595"/>
                  <a:pt x="1885686" y="3271468"/>
                </a:cubicBezTo>
                <a:cubicBezTo>
                  <a:pt x="2050240" y="3220372"/>
                  <a:pt x="2220547" y="3166906"/>
                  <a:pt x="2337781" y="3047732"/>
                </a:cubicBezTo>
                <a:cubicBezTo>
                  <a:pt x="2479444" y="2903896"/>
                  <a:pt x="2536477" y="2698270"/>
                  <a:pt x="2596565" y="2480159"/>
                </a:cubicBezTo>
                <a:cubicBezTo>
                  <a:pt x="2646867" y="2292097"/>
                  <a:pt x="2702173" y="2098154"/>
                  <a:pt x="2815092" y="1940513"/>
                </a:cubicBezTo>
                <a:cubicBezTo>
                  <a:pt x="2975725" y="1716964"/>
                  <a:pt x="3156337" y="1582128"/>
                  <a:pt x="3352883" y="1539310"/>
                </a:cubicBezTo>
                <a:cubicBezTo>
                  <a:pt x="3401358" y="1528796"/>
                  <a:pt x="3447613" y="1524411"/>
                  <a:pt x="3491907" y="1525369"/>
                </a:cubicBezTo>
                <a:close/>
                <a:moveTo>
                  <a:pt x="3466839" y="1355615"/>
                </a:moveTo>
                <a:cubicBezTo>
                  <a:pt x="3791324" y="1361731"/>
                  <a:pt x="4015234" y="1644187"/>
                  <a:pt x="4233449" y="1917745"/>
                </a:cubicBezTo>
                <a:cubicBezTo>
                  <a:pt x="4467378" y="2211044"/>
                  <a:pt x="4709244" y="2514242"/>
                  <a:pt x="5074548" y="2486635"/>
                </a:cubicBezTo>
                <a:cubicBezTo>
                  <a:pt x="5117823" y="2482522"/>
                  <a:pt x="5160803" y="2475575"/>
                  <a:pt x="5203120" y="2465817"/>
                </a:cubicBezTo>
                <a:cubicBezTo>
                  <a:pt x="5256365" y="2453196"/>
                  <a:pt x="5310647" y="2445519"/>
                  <a:pt x="5365372" y="2442912"/>
                </a:cubicBezTo>
                <a:cubicBezTo>
                  <a:pt x="5553508" y="2439332"/>
                  <a:pt x="5732396" y="2562861"/>
                  <a:pt x="5822393" y="2756696"/>
                </a:cubicBezTo>
                <a:cubicBezTo>
                  <a:pt x="5850097" y="2824686"/>
                  <a:pt x="5868147" y="2896178"/>
                  <a:pt x="5875930" y="2969042"/>
                </a:cubicBezTo>
                <a:cubicBezTo>
                  <a:pt x="5892331" y="3072395"/>
                  <a:pt x="5907668" y="3170057"/>
                  <a:pt x="5975498" y="3236794"/>
                </a:cubicBezTo>
                <a:cubicBezTo>
                  <a:pt x="6032017" y="3292201"/>
                  <a:pt x="6110764" y="3311550"/>
                  <a:pt x="6193347" y="3332783"/>
                </a:cubicBezTo>
                <a:cubicBezTo>
                  <a:pt x="6226065" y="3339297"/>
                  <a:pt x="6258246" y="3348152"/>
                  <a:pt x="6289638" y="3359259"/>
                </a:cubicBezTo>
                <a:lnTo>
                  <a:pt x="6355740" y="3388127"/>
                </a:lnTo>
                <a:lnTo>
                  <a:pt x="6221613" y="3388127"/>
                </a:lnTo>
                <a:lnTo>
                  <a:pt x="6183456" y="3377185"/>
                </a:lnTo>
                <a:cubicBezTo>
                  <a:pt x="6096919" y="3356213"/>
                  <a:pt x="6010452" y="3334390"/>
                  <a:pt x="5943808" y="3269864"/>
                </a:cubicBezTo>
                <a:cubicBezTo>
                  <a:pt x="5863686" y="3192175"/>
                  <a:pt x="5844875" y="3082191"/>
                  <a:pt x="5829815" y="2977142"/>
                </a:cubicBezTo>
                <a:cubicBezTo>
                  <a:pt x="5822249" y="2908488"/>
                  <a:pt x="5805602" y="2841096"/>
                  <a:pt x="5780201" y="2776709"/>
                </a:cubicBezTo>
                <a:cubicBezTo>
                  <a:pt x="5747392" y="2697899"/>
                  <a:pt x="5693483" y="2629524"/>
                  <a:pt x="5624364" y="2579084"/>
                </a:cubicBezTo>
                <a:cubicBezTo>
                  <a:pt x="5555244" y="2528647"/>
                  <a:pt x="5473633" y="2498114"/>
                  <a:pt x="5388554" y="2490861"/>
                </a:cubicBezTo>
                <a:lnTo>
                  <a:pt x="5366286" y="2489927"/>
                </a:lnTo>
                <a:cubicBezTo>
                  <a:pt x="5314548" y="2492445"/>
                  <a:pt x="5263157" y="2499801"/>
                  <a:pt x="5212816" y="2511897"/>
                </a:cubicBezTo>
                <a:cubicBezTo>
                  <a:pt x="5168457" y="2522130"/>
                  <a:pt x="5123473" y="2529439"/>
                  <a:pt x="5078125" y="2533777"/>
                </a:cubicBezTo>
                <a:cubicBezTo>
                  <a:pt x="4687950" y="2561220"/>
                  <a:pt x="4438513" y="2249884"/>
                  <a:pt x="4197067" y="1947144"/>
                </a:cubicBezTo>
                <a:cubicBezTo>
                  <a:pt x="3977779" y="1671632"/>
                  <a:pt x="3767710" y="1409162"/>
                  <a:pt x="3465294" y="1403007"/>
                </a:cubicBezTo>
                <a:cubicBezTo>
                  <a:pt x="3422093" y="1402127"/>
                  <a:pt x="3377006" y="1406478"/>
                  <a:pt x="3329738" y="1416771"/>
                </a:cubicBezTo>
                <a:cubicBezTo>
                  <a:pt x="3135819" y="1459261"/>
                  <a:pt x="2955599" y="1595421"/>
                  <a:pt x="2794015" y="1821107"/>
                </a:cubicBezTo>
                <a:cubicBezTo>
                  <a:pt x="2680176" y="1980013"/>
                  <a:pt x="2625077" y="2180491"/>
                  <a:pt x="2571944" y="2374525"/>
                </a:cubicBezTo>
                <a:cubicBezTo>
                  <a:pt x="2510285" y="2599972"/>
                  <a:pt x="2446187" y="2832709"/>
                  <a:pt x="2288253" y="2992414"/>
                </a:cubicBezTo>
                <a:cubicBezTo>
                  <a:pt x="2156513" y="3127090"/>
                  <a:pt x="1972107" y="3184330"/>
                  <a:pt x="1793427" y="3240063"/>
                </a:cubicBezTo>
                <a:cubicBezTo>
                  <a:pt x="1755916" y="3252003"/>
                  <a:pt x="1718423" y="3263517"/>
                  <a:pt x="1681771" y="3275933"/>
                </a:cubicBezTo>
                <a:cubicBezTo>
                  <a:pt x="1625416" y="3294878"/>
                  <a:pt x="1572705" y="3317950"/>
                  <a:pt x="1523612" y="3345195"/>
                </a:cubicBezTo>
                <a:lnTo>
                  <a:pt x="1461488" y="3388127"/>
                </a:lnTo>
                <a:lnTo>
                  <a:pt x="1380625" y="3388127"/>
                </a:lnTo>
                <a:lnTo>
                  <a:pt x="1503780" y="3303701"/>
                </a:lnTo>
                <a:cubicBezTo>
                  <a:pt x="1555189" y="3275352"/>
                  <a:pt x="1610383" y="3251294"/>
                  <a:pt x="1669387" y="3231478"/>
                </a:cubicBezTo>
                <a:cubicBezTo>
                  <a:pt x="1706471" y="3219082"/>
                  <a:pt x="1743983" y="3207139"/>
                  <a:pt x="1781917" y="3195644"/>
                </a:cubicBezTo>
                <a:cubicBezTo>
                  <a:pt x="1954869" y="3141415"/>
                  <a:pt x="2134857" y="3085733"/>
                  <a:pt x="2257571" y="2959390"/>
                </a:cubicBezTo>
                <a:cubicBezTo>
                  <a:pt x="2406052" y="2808000"/>
                  <a:pt x="2465661" y="2591174"/>
                  <a:pt x="2528780" y="2361435"/>
                </a:cubicBezTo>
                <a:cubicBezTo>
                  <a:pt x="2582919" y="2163528"/>
                  <a:pt x="2639050" y="1958740"/>
                  <a:pt x="2757489" y="1793061"/>
                </a:cubicBezTo>
                <a:cubicBezTo>
                  <a:pt x="2925962" y="1557654"/>
                  <a:pt x="3115535" y="1416224"/>
                  <a:pt x="3321339" y="1370744"/>
                </a:cubicBezTo>
                <a:cubicBezTo>
                  <a:pt x="3372076" y="1359507"/>
                  <a:pt x="3420484" y="1354741"/>
                  <a:pt x="3466839" y="1355615"/>
                </a:cubicBezTo>
                <a:close/>
                <a:moveTo>
                  <a:pt x="3439322" y="1187370"/>
                </a:moveTo>
                <a:cubicBezTo>
                  <a:pt x="3779790" y="1194035"/>
                  <a:pt x="4015292" y="1490055"/>
                  <a:pt x="4244158" y="1775472"/>
                </a:cubicBezTo>
                <a:cubicBezTo>
                  <a:pt x="4489390" y="2082289"/>
                  <a:pt x="4742948" y="2400320"/>
                  <a:pt x="5128355" y="2370926"/>
                </a:cubicBezTo>
                <a:cubicBezTo>
                  <a:pt x="5173816" y="2366111"/>
                  <a:pt x="5218965" y="2358674"/>
                  <a:pt x="5263552" y="2348650"/>
                </a:cubicBezTo>
                <a:cubicBezTo>
                  <a:pt x="5319298" y="2335118"/>
                  <a:pt x="5376280" y="2326974"/>
                  <a:pt x="5433678" y="2324318"/>
                </a:cubicBezTo>
                <a:cubicBezTo>
                  <a:pt x="5631031" y="2320254"/>
                  <a:pt x="5818477" y="2448928"/>
                  <a:pt x="5912502" y="2652069"/>
                </a:cubicBezTo>
                <a:cubicBezTo>
                  <a:pt x="5941187" y="2722499"/>
                  <a:pt x="5960143" y="2796470"/>
                  <a:pt x="5968798" y="2871908"/>
                </a:cubicBezTo>
                <a:cubicBezTo>
                  <a:pt x="5985934" y="2980530"/>
                  <a:pt x="6001935" y="3082997"/>
                  <a:pt x="6073600" y="3152939"/>
                </a:cubicBezTo>
                <a:cubicBezTo>
                  <a:pt x="6133519" y="3211101"/>
                  <a:pt x="6215646" y="3231434"/>
                  <a:pt x="6303038" y="3252872"/>
                </a:cubicBezTo>
                <a:cubicBezTo>
                  <a:pt x="6371621" y="3266354"/>
                  <a:pt x="6437924" y="3289582"/>
                  <a:pt x="6499961" y="3321883"/>
                </a:cubicBezTo>
                <a:cubicBezTo>
                  <a:pt x="6526040" y="3337152"/>
                  <a:pt x="6549198" y="3353816"/>
                  <a:pt x="6569799" y="3371689"/>
                </a:cubicBezTo>
                <a:lnTo>
                  <a:pt x="6585499" y="3388127"/>
                </a:lnTo>
                <a:lnTo>
                  <a:pt x="6509197" y="3388127"/>
                </a:lnTo>
                <a:lnTo>
                  <a:pt x="6475804" y="3364403"/>
                </a:lnTo>
                <a:cubicBezTo>
                  <a:pt x="6417585" y="3334534"/>
                  <a:pt x="6355460" y="3313080"/>
                  <a:pt x="6291303" y="3300684"/>
                </a:cubicBezTo>
                <a:cubicBezTo>
                  <a:pt x="6201752" y="3278719"/>
                  <a:pt x="6108785" y="3256201"/>
                  <a:pt x="6040046" y="3188978"/>
                </a:cubicBezTo>
                <a:cubicBezTo>
                  <a:pt x="5955652" y="3107621"/>
                  <a:pt x="5939210" y="2992953"/>
                  <a:pt x="5920103" y="2879481"/>
                </a:cubicBezTo>
                <a:cubicBezTo>
                  <a:pt x="5912212" y="2807407"/>
                  <a:pt x="5894475" y="2736711"/>
                  <a:pt x="5867385" y="2669356"/>
                </a:cubicBezTo>
                <a:cubicBezTo>
                  <a:pt x="5786407" y="2491985"/>
                  <a:pt x="5625992" y="2376171"/>
                  <a:pt x="5456108" y="2369194"/>
                </a:cubicBezTo>
                <a:lnTo>
                  <a:pt x="5432116" y="2368193"/>
                </a:lnTo>
                <a:cubicBezTo>
                  <a:pt x="5377687" y="2370813"/>
                  <a:pt x="5323652" y="2378645"/>
                  <a:pt x="5270770" y="2391590"/>
                </a:cubicBezTo>
                <a:cubicBezTo>
                  <a:pt x="5224356" y="2402171"/>
                  <a:pt x="5177266" y="2409809"/>
                  <a:pt x="5129860" y="2414496"/>
                </a:cubicBezTo>
                <a:cubicBezTo>
                  <a:pt x="4720825" y="2445964"/>
                  <a:pt x="4458887" y="2118012"/>
                  <a:pt x="4205736" y="1800869"/>
                </a:cubicBezTo>
                <a:cubicBezTo>
                  <a:pt x="3974716" y="1511553"/>
                  <a:pt x="3754892" y="1236354"/>
                  <a:pt x="3437536" y="1230498"/>
                </a:cubicBezTo>
                <a:cubicBezTo>
                  <a:pt x="3392202" y="1229662"/>
                  <a:pt x="3344873" y="1234322"/>
                  <a:pt x="3295239" y="1245223"/>
                </a:cubicBezTo>
                <a:cubicBezTo>
                  <a:pt x="3091645" y="1289932"/>
                  <a:pt x="2902446" y="1433117"/>
                  <a:pt x="2733025" y="1670661"/>
                </a:cubicBezTo>
                <a:cubicBezTo>
                  <a:pt x="2613591" y="1839775"/>
                  <a:pt x="2556435" y="2048871"/>
                  <a:pt x="2500776" y="2252810"/>
                </a:cubicBezTo>
                <a:cubicBezTo>
                  <a:pt x="2436550" y="2489030"/>
                  <a:pt x="2369857" y="2733408"/>
                  <a:pt x="2205092" y="2901093"/>
                </a:cubicBezTo>
                <a:cubicBezTo>
                  <a:pt x="2069200" y="3042129"/>
                  <a:pt x="1874220" y="3102412"/>
                  <a:pt x="1687153" y="3160849"/>
                </a:cubicBezTo>
                <a:cubicBezTo>
                  <a:pt x="1647450" y="3173133"/>
                  <a:pt x="1608617" y="3185460"/>
                  <a:pt x="1569723" y="3199526"/>
                </a:cubicBezTo>
                <a:cubicBezTo>
                  <a:pt x="1451493" y="3239256"/>
                  <a:pt x="1348574" y="3296338"/>
                  <a:pt x="1260760" y="3371153"/>
                </a:cubicBezTo>
                <a:lnTo>
                  <a:pt x="1244482" y="3388127"/>
                </a:lnTo>
                <a:lnTo>
                  <a:pt x="1184200" y="3388127"/>
                </a:lnTo>
                <a:lnTo>
                  <a:pt x="1233276" y="3337438"/>
                </a:lnTo>
                <a:cubicBezTo>
                  <a:pt x="1325079" y="3259884"/>
                  <a:pt x="1432689" y="3200519"/>
                  <a:pt x="1556329" y="3158943"/>
                </a:cubicBezTo>
                <a:cubicBezTo>
                  <a:pt x="1595193" y="3145748"/>
                  <a:pt x="1634892" y="3133462"/>
                  <a:pt x="1674191" y="3120285"/>
                </a:cubicBezTo>
                <a:cubicBezTo>
                  <a:pt x="1855969" y="3063375"/>
                  <a:pt x="2043469" y="3004958"/>
                  <a:pt x="2173402" y="2871946"/>
                </a:cubicBezTo>
                <a:cubicBezTo>
                  <a:pt x="2329565" y="2713041"/>
                  <a:pt x="2391756" y="2485007"/>
                  <a:pt x="2457471" y="2243635"/>
                </a:cubicBezTo>
                <a:cubicBezTo>
                  <a:pt x="2513703" y="2035801"/>
                  <a:pt x="2572365" y="1821111"/>
                  <a:pt x="2696780" y="1646979"/>
                </a:cubicBezTo>
                <a:cubicBezTo>
                  <a:pt x="2872653" y="1399692"/>
                  <a:pt x="3071230" y="1250367"/>
                  <a:pt x="3286695" y="1203103"/>
                </a:cubicBezTo>
                <a:cubicBezTo>
                  <a:pt x="3339904" y="1191371"/>
                  <a:pt x="3390684" y="1186418"/>
                  <a:pt x="3439322" y="1187370"/>
                </a:cubicBezTo>
                <a:close/>
                <a:moveTo>
                  <a:pt x="3413258" y="1018554"/>
                </a:moveTo>
                <a:cubicBezTo>
                  <a:pt x="3768970" y="1025055"/>
                  <a:pt x="4015401" y="1333182"/>
                  <a:pt x="4254468" y="1632344"/>
                </a:cubicBezTo>
                <a:cubicBezTo>
                  <a:pt x="4511421" y="1953126"/>
                  <a:pt x="4777960" y="2286491"/>
                  <a:pt x="5180502" y="2254326"/>
                </a:cubicBezTo>
                <a:cubicBezTo>
                  <a:pt x="5228184" y="2249376"/>
                  <a:pt x="5275511" y="2241585"/>
                  <a:pt x="5322230" y="2230994"/>
                </a:cubicBezTo>
                <a:cubicBezTo>
                  <a:pt x="5379747" y="2216745"/>
                  <a:pt x="5438486" y="2208082"/>
                  <a:pt x="5497670" y="2205151"/>
                </a:cubicBezTo>
                <a:cubicBezTo>
                  <a:pt x="5703772" y="2200575"/>
                  <a:pt x="5900157" y="2334832"/>
                  <a:pt x="5998701" y="2546430"/>
                </a:cubicBezTo>
                <a:cubicBezTo>
                  <a:pt x="6028989" y="2620900"/>
                  <a:pt x="6048668" y="2699182"/>
                  <a:pt x="6057181" y="2778988"/>
                </a:cubicBezTo>
                <a:cubicBezTo>
                  <a:pt x="6075401" y="2892415"/>
                  <a:pt x="6093039" y="2997997"/>
                  <a:pt x="6167638" y="3073305"/>
                </a:cubicBezTo>
                <a:cubicBezTo>
                  <a:pt x="6230481" y="3134191"/>
                  <a:pt x="6316968" y="3155137"/>
                  <a:pt x="6408262" y="3177613"/>
                </a:cubicBezTo>
                <a:cubicBezTo>
                  <a:pt x="6480235" y="3191230"/>
                  <a:pt x="6549779" y="3215487"/>
                  <a:pt x="6614702" y="3249628"/>
                </a:cubicBezTo>
                <a:cubicBezTo>
                  <a:pt x="6669203" y="3281348"/>
                  <a:pt x="6711496" y="3318954"/>
                  <a:pt x="6744625" y="3360860"/>
                </a:cubicBezTo>
                <a:lnTo>
                  <a:pt x="6762503" y="3388127"/>
                </a:lnTo>
                <a:lnTo>
                  <a:pt x="6707414" y="3388127"/>
                </a:lnTo>
                <a:lnTo>
                  <a:pt x="6658302" y="3336602"/>
                </a:lnTo>
                <a:cubicBezTo>
                  <a:pt x="6638830" y="3319710"/>
                  <a:pt x="6616949" y="3303996"/>
                  <a:pt x="6592315" y="3289602"/>
                </a:cubicBezTo>
                <a:cubicBezTo>
                  <a:pt x="6531149" y="3258229"/>
                  <a:pt x="6465835" y="3235763"/>
                  <a:pt x="6398356" y="3222887"/>
                </a:cubicBezTo>
                <a:cubicBezTo>
                  <a:pt x="6304902" y="3199888"/>
                  <a:pt x="6208031" y="3176332"/>
                  <a:pt x="6135892" y="3106361"/>
                </a:cubicBezTo>
                <a:cubicBezTo>
                  <a:pt x="6051637" y="3021974"/>
                  <a:pt x="6030591" y="2901897"/>
                  <a:pt x="6012007" y="2785828"/>
                </a:cubicBezTo>
                <a:cubicBezTo>
                  <a:pt x="6003805" y="2710471"/>
                  <a:pt x="5985267" y="2636509"/>
                  <a:pt x="5956965" y="2566022"/>
                </a:cubicBezTo>
                <a:cubicBezTo>
                  <a:pt x="5871049" y="2380185"/>
                  <a:pt x="5703909" y="2259332"/>
                  <a:pt x="5526132" y="2252007"/>
                </a:cubicBezTo>
                <a:cubicBezTo>
                  <a:pt x="5517402" y="2251647"/>
                  <a:pt x="5508725" y="2251302"/>
                  <a:pt x="5499995" y="2250936"/>
                </a:cubicBezTo>
                <a:cubicBezTo>
                  <a:pt x="5442919" y="2253871"/>
                  <a:pt x="5386239" y="2262017"/>
                  <a:pt x="5330704" y="2275292"/>
                </a:cubicBezTo>
                <a:cubicBezTo>
                  <a:pt x="5282194" y="2286826"/>
                  <a:pt x="5232928" y="2294972"/>
                  <a:pt x="5183281" y="2299698"/>
                </a:cubicBezTo>
                <a:cubicBezTo>
                  <a:pt x="4755357" y="2333419"/>
                  <a:pt x="4481746" y="1990195"/>
                  <a:pt x="4216453" y="1658627"/>
                </a:cubicBezTo>
                <a:cubicBezTo>
                  <a:pt x="3974837" y="1355931"/>
                  <a:pt x="3744781" y="1066370"/>
                  <a:pt x="3412310" y="1061566"/>
                </a:cubicBezTo>
                <a:cubicBezTo>
                  <a:pt x="3364815" y="1060879"/>
                  <a:pt x="3315228" y="1066004"/>
                  <a:pt x="3263220" y="1077732"/>
                </a:cubicBezTo>
                <a:cubicBezTo>
                  <a:pt x="3049497" y="1125062"/>
                  <a:pt x="2851323" y="1275280"/>
                  <a:pt x="2674519" y="1524263"/>
                </a:cubicBezTo>
                <a:cubicBezTo>
                  <a:pt x="2549605" y="1700119"/>
                  <a:pt x="2489405" y="1921271"/>
                  <a:pt x="2431649" y="2135128"/>
                </a:cubicBezTo>
                <a:cubicBezTo>
                  <a:pt x="2364407" y="2382531"/>
                  <a:pt x="2295121" y="2638557"/>
                  <a:pt x="2123530" y="2814229"/>
                </a:cubicBezTo>
                <a:cubicBezTo>
                  <a:pt x="1979568" y="2961454"/>
                  <a:pt x="1777488" y="3024929"/>
                  <a:pt x="1581602" y="3086042"/>
                </a:cubicBezTo>
                <a:cubicBezTo>
                  <a:pt x="1540559" y="3099146"/>
                  <a:pt x="1499535" y="3111815"/>
                  <a:pt x="1459381" y="3124522"/>
                </a:cubicBezTo>
                <a:cubicBezTo>
                  <a:pt x="1335516" y="3166305"/>
                  <a:pt x="1227728" y="3226099"/>
                  <a:pt x="1135802" y="3304411"/>
                </a:cubicBezTo>
                <a:lnTo>
                  <a:pt x="1055525" y="3388127"/>
                </a:lnTo>
                <a:lnTo>
                  <a:pt x="993222" y="3388127"/>
                </a:lnTo>
                <a:lnTo>
                  <a:pt x="1107924" y="3269435"/>
                </a:lnTo>
                <a:cubicBezTo>
                  <a:pt x="1203845" y="3188275"/>
                  <a:pt x="1316324" y="3126144"/>
                  <a:pt x="1445596" y="3082625"/>
                </a:cubicBezTo>
                <a:cubicBezTo>
                  <a:pt x="1486215" y="3069067"/>
                  <a:pt x="1527258" y="3055964"/>
                  <a:pt x="1568691" y="3044183"/>
                </a:cubicBezTo>
                <a:cubicBezTo>
                  <a:pt x="1758832" y="2985003"/>
                  <a:pt x="1955171" y="2923469"/>
                  <a:pt x="2091002" y="2784175"/>
                </a:cubicBezTo>
                <a:cubicBezTo>
                  <a:pt x="2254441" y="2616866"/>
                  <a:pt x="2319177" y="2378498"/>
                  <a:pt x="2387482" y="2125484"/>
                </a:cubicBezTo>
                <a:cubicBezTo>
                  <a:pt x="2446692" y="1907767"/>
                  <a:pt x="2507898" y="1682742"/>
                  <a:pt x="2637413" y="1500113"/>
                </a:cubicBezTo>
                <a:cubicBezTo>
                  <a:pt x="2821106" y="1241405"/>
                  <a:pt x="3028679" y="1084614"/>
                  <a:pt x="3253823" y="1035140"/>
                </a:cubicBezTo>
                <a:cubicBezTo>
                  <a:pt x="3309396" y="1022852"/>
                  <a:pt x="3362442" y="1017626"/>
                  <a:pt x="3413258" y="1018554"/>
                </a:cubicBezTo>
                <a:close/>
                <a:moveTo>
                  <a:pt x="3387390" y="848093"/>
                </a:moveTo>
                <a:cubicBezTo>
                  <a:pt x="3758559" y="854471"/>
                  <a:pt x="4015542" y="1175978"/>
                  <a:pt x="4264824" y="1488506"/>
                </a:cubicBezTo>
                <a:cubicBezTo>
                  <a:pt x="4533866" y="1825016"/>
                  <a:pt x="4811678" y="2172765"/>
                  <a:pt x="5233523" y="2137475"/>
                </a:cubicBezTo>
                <a:cubicBezTo>
                  <a:pt x="5283328" y="2132485"/>
                  <a:pt x="5332762" y="2124208"/>
                  <a:pt x="5381451" y="2112675"/>
                </a:cubicBezTo>
                <a:cubicBezTo>
                  <a:pt x="5442471" y="2098239"/>
                  <a:pt x="5504681" y="2089150"/>
                  <a:pt x="5567380" y="2085509"/>
                </a:cubicBezTo>
                <a:cubicBezTo>
                  <a:pt x="5783081" y="2080899"/>
                  <a:pt x="5987555" y="2220266"/>
                  <a:pt x="6089711" y="2441150"/>
                </a:cubicBezTo>
                <a:cubicBezTo>
                  <a:pt x="6121507" y="2519429"/>
                  <a:pt x="6142262" y="2601712"/>
                  <a:pt x="6151282" y="2685590"/>
                </a:cubicBezTo>
                <a:cubicBezTo>
                  <a:pt x="6169765" y="2804255"/>
                  <a:pt x="6186728" y="2916330"/>
                  <a:pt x="6266832" y="2994897"/>
                </a:cubicBezTo>
                <a:cubicBezTo>
                  <a:pt x="6332660" y="3058522"/>
                  <a:pt x="6423050" y="3080506"/>
                  <a:pt x="6519065" y="3103592"/>
                </a:cubicBezTo>
                <a:cubicBezTo>
                  <a:pt x="6594113" y="3118029"/>
                  <a:pt x="6666726" y="3143299"/>
                  <a:pt x="6734601" y="3178607"/>
                </a:cubicBezTo>
                <a:cubicBezTo>
                  <a:pt x="6819875" y="3228122"/>
                  <a:pt x="6876502" y="3291449"/>
                  <a:pt x="6915217" y="3363019"/>
                </a:cubicBezTo>
                <a:lnTo>
                  <a:pt x="6926445" y="3388127"/>
                </a:lnTo>
                <a:lnTo>
                  <a:pt x="6880949" y="3388127"/>
                </a:lnTo>
                <a:lnTo>
                  <a:pt x="6879531" y="3384898"/>
                </a:lnTo>
                <a:cubicBezTo>
                  <a:pt x="6844260" y="3318656"/>
                  <a:pt x="6792810" y="3260780"/>
                  <a:pt x="6715386" y="3215662"/>
                </a:cubicBezTo>
                <a:cubicBezTo>
                  <a:pt x="6651297" y="3183040"/>
                  <a:pt x="6582922" y="3159712"/>
                  <a:pt x="6512345" y="3146401"/>
                </a:cubicBezTo>
                <a:cubicBezTo>
                  <a:pt x="6414569" y="3122353"/>
                  <a:pt x="6313343" y="3098179"/>
                  <a:pt x="6238276" y="3025484"/>
                </a:cubicBezTo>
                <a:cubicBezTo>
                  <a:pt x="6148025" y="2937367"/>
                  <a:pt x="6128021" y="2812107"/>
                  <a:pt x="6109190" y="2691249"/>
                </a:cubicBezTo>
                <a:cubicBezTo>
                  <a:pt x="6100511" y="2612399"/>
                  <a:pt x="6081098" y="2535045"/>
                  <a:pt x="6051441" y="2461323"/>
                </a:cubicBezTo>
                <a:cubicBezTo>
                  <a:pt x="5961481" y="2267058"/>
                  <a:pt x="5786617" y="2141083"/>
                  <a:pt x="5600582" y="2133427"/>
                </a:cubicBezTo>
                <a:lnTo>
                  <a:pt x="5572721" y="2132290"/>
                </a:lnTo>
                <a:cubicBezTo>
                  <a:pt x="5513533" y="2135727"/>
                  <a:pt x="5454806" y="2144520"/>
                  <a:pt x="5397245" y="2158562"/>
                </a:cubicBezTo>
                <a:cubicBezTo>
                  <a:pt x="5346523" y="2170381"/>
                  <a:pt x="5295086" y="2179023"/>
                  <a:pt x="5243202" y="2184426"/>
                </a:cubicBezTo>
                <a:cubicBezTo>
                  <a:pt x="4796043" y="2219978"/>
                  <a:pt x="4512922" y="1862003"/>
                  <a:pt x="4234196" y="1515527"/>
                </a:cubicBezTo>
                <a:cubicBezTo>
                  <a:pt x="3981181" y="1200558"/>
                  <a:pt x="3741065" y="898782"/>
                  <a:pt x="3393335" y="892624"/>
                </a:cubicBezTo>
                <a:cubicBezTo>
                  <a:pt x="3343660" y="891744"/>
                  <a:pt x="3291788" y="896898"/>
                  <a:pt x="3237369" y="908908"/>
                </a:cubicBezTo>
                <a:cubicBezTo>
                  <a:pt x="3013972" y="958454"/>
                  <a:pt x="2807260" y="1115715"/>
                  <a:pt x="2622180" y="1376538"/>
                </a:cubicBezTo>
                <a:cubicBezTo>
                  <a:pt x="2491732" y="1560870"/>
                  <a:pt x="2429421" y="1792377"/>
                  <a:pt x="2369129" y="2016135"/>
                </a:cubicBezTo>
                <a:cubicBezTo>
                  <a:pt x="2296280" y="2286368"/>
                  <a:pt x="2227446" y="2541975"/>
                  <a:pt x="2048173" y="2725162"/>
                </a:cubicBezTo>
                <a:cubicBezTo>
                  <a:pt x="1898276" y="2879542"/>
                  <a:pt x="1687377" y="2945699"/>
                  <a:pt x="1483111" y="3009516"/>
                </a:cubicBezTo>
                <a:cubicBezTo>
                  <a:pt x="1439001" y="3022926"/>
                  <a:pt x="1397508" y="3036446"/>
                  <a:pt x="1355569" y="3050387"/>
                </a:cubicBezTo>
                <a:cubicBezTo>
                  <a:pt x="1161159" y="3115971"/>
                  <a:pt x="1004994" y="3224242"/>
                  <a:pt x="885988" y="3376627"/>
                </a:cubicBezTo>
                <a:lnTo>
                  <a:pt x="878649" y="3388127"/>
                </a:lnTo>
                <a:lnTo>
                  <a:pt x="817880" y="3388127"/>
                </a:lnTo>
                <a:lnTo>
                  <a:pt x="845184" y="3345870"/>
                </a:lnTo>
                <a:cubicBezTo>
                  <a:pt x="969349" y="3188731"/>
                  <a:pt x="1132168" y="3076813"/>
                  <a:pt x="1334360" y="3008613"/>
                </a:cubicBezTo>
                <a:lnTo>
                  <a:pt x="1463226" y="2967365"/>
                </a:lnTo>
                <a:cubicBezTo>
                  <a:pt x="1661771" y="2905053"/>
                  <a:pt x="1866931" y="2840837"/>
                  <a:pt x="2009089" y="2695275"/>
                </a:cubicBezTo>
                <a:cubicBezTo>
                  <a:pt x="2179339" y="2520418"/>
                  <a:pt x="2246686" y="2269972"/>
                  <a:pt x="2318010" y="2005769"/>
                </a:cubicBezTo>
                <a:cubicBezTo>
                  <a:pt x="2379749" y="1778149"/>
                  <a:pt x="2443071" y="1542771"/>
                  <a:pt x="2578105" y="1352103"/>
                </a:cubicBezTo>
                <a:cubicBezTo>
                  <a:pt x="2770077" y="1081553"/>
                  <a:pt x="2986168" y="918149"/>
                  <a:pt x="3221016" y="865599"/>
                </a:cubicBezTo>
                <a:cubicBezTo>
                  <a:pt x="3279013" y="852702"/>
                  <a:pt x="3334366" y="847182"/>
                  <a:pt x="3387390" y="848093"/>
                </a:cubicBezTo>
                <a:close/>
                <a:moveTo>
                  <a:pt x="3360715" y="678254"/>
                </a:moveTo>
                <a:cubicBezTo>
                  <a:pt x="3747376" y="684710"/>
                  <a:pt x="4013969" y="1019124"/>
                  <a:pt x="4273877" y="1344274"/>
                </a:cubicBezTo>
                <a:cubicBezTo>
                  <a:pt x="4554625" y="1695187"/>
                  <a:pt x="4845001" y="2057808"/>
                  <a:pt x="5285137" y="2022829"/>
                </a:cubicBezTo>
                <a:cubicBezTo>
                  <a:pt x="5337342" y="2017376"/>
                  <a:pt x="5389068" y="2008596"/>
                  <a:pt x="5440106" y="1996580"/>
                </a:cubicBezTo>
                <a:cubicBezTo>
                  <a:pt x="5503964" y="1981302"/>
                  <a:pt x="5569179" y="1971910"/>
                  <a:pt x="5634816" y="1968479"/>
                </a:cubicBezTo>
                <a:cubicBezTo>
                  <a:pt x="5858859" y="1962475"/>
                  <a:pt x="6072293" y="2107869"/>
                  <a:pt x="6178827" y="2338923"/>
                </a:cubicBezTo>
                <a:cubicBezTo>
                  <a:pt x="6211669" y="2419792"/>
                  <a:pt x="6233154" y="2504707"/>
                  <a:pt x="6242756" y="2591292"/>
                </a:cubicBezTo>
                <a:cubicBezTo>
                  <a:pt x="6262373" y="2714793"/>
                  <a:pt x="6280943" y="2831734"/>
                  <a:pt x="6362269" y="2912076"/>
                </a:cubicBezTo>
                <a:cubicBezTo>
                  <a:pt x="6431042" y="2978870"/>
                  <a:pt x="6525785" y="3001479"/>
                  <a:pt x="6626125" y="3025609"/>
                </a:cubicBezTo>
                <a:cubicBezTo>
                  <a:pt x="6704333" y="3040476"/>
                  <a:pt x="6779955" y="3066591"/>
                  <a:pt x="6850686" y="3103154"/>
                </a:cubicBezTo>
                <a:cubicBezTo>
                  <a:pt x="6969108" y="3171768"/>
                  <a:pt x="7034600" y="3266050"/>
                  <a:pt x="7073224" y="3372115"/>
                </a:cubicBezTo>
                <a:lnTo>
                  <a:pt x="7078003" y="3388127"/>
                </a:lnTo>
                <a:lnTo>
                  <a:pt x="7032938" y="3388127"/>
                </a:lnTo>
                <a:lnTo>
                  <a:pt x="7002224" y="3318752"/>
                </a:lnTo>
                <a:cubicBezTo>
                  <a:pt x="6965318" y="3250041"/>
                  <a:pt x="6911511" y="3190133"/>
                  <a:pt x="6830551" y="3143240"/>
                </a:cubicBezTo>
                <a:cubicBezTo>
                  <a:pt x="6763601" y="3109035"/>
                  <a:pt x="6692203" y="3084564"/>
                  <a:pt x="6618448" y="3070550"/>
                </a:cubicBezTo>
                <a:cubicBezTo>
                  <a:pt x="6516332" y="3046333"/>
                  <a:pt x="6410834" y="3018490"/>
                  <a:pt x="6332720" y="2945226"/>
                </a:cubicBezTo>
                <a:cubicBezTo>
                  <a:pt x="6238650" y="2854342"/>
                  <a:pt x="6218035" y="2722984"/>
                  <a:pt x="6198032" y="2597724"/>
                </a:cubicBezTo>
                <a:cubicBezTo>
                  <a:pt x="6189044" y="2515584"/>
                  <a:pt x="6168827" y="2434971"/>
                  <a:pt x="6138015" y="2358130"/>
                </a:cubicBezTo>
                <a:cubicBezTo>
                  <a:pt x="6042751" y="2154084"/>
                  <a:pt x="5860252" y="2021264"/>
                  <a:pt x="5664651" y="2013219"/>
                </a:cubicBezTo>
                <a:cubicBezTo>
                  <a:pt x="5654614" y="2012802"/>
                  <a:pt x="5645048" y="2012413"/>
                  <a:pt x="5635013" y="2011997"/>
                </a:cubicBezTo>
                <a:cubicBezTo>
                  <a:pt x="5572673" y="2015313"/>
                  <a:pt x="5510880" y="2024585"/>
                  <a:pt x="5450355" y="2039644"/>
                </a:cubicBezTo>
                <a:cubicBezTo>
                  <a:pt x="5397324" y="2052007"/>
                  <a:pt x="5343534" y="2060986"/>
                  <a:pt x="5289310" y="2066524"/>
                </a:cubicBezTo>
                <a:cubicBezTo>
                  <a:pt x="4824164" y="2103940"/>
                  <a:pt x="4525885" y="1730550"/>
                  <a:pt x="4237597" y="1370623"/>
                </a:cubicBezTo>
                <a:cubicBezTo>
                  <a:pt x="3974045" y="1040760"/>
                  <a:pt x="3723944" y="727103"/>
                  <a:pt x="3360610" y="721742"/>
                </a:cubicBezTo>
                <a:cubicBezTo>
                  <a:pt x="3308704" y="720976"/>
                  <a:pt x="3254489" y="726503"/>
                  <a:pt x="3197593" y="739172"/>
                </a:cubicBezTo>
                <a:cubicBezTo>
                  <a:pt x="2964495" y="791363"/>
                  <a:pt x="2748794" y="956083"/>
                  <a:pt x="2555895" y="1228338"/>
                </a:cubicBezTo>
                <a:cubicBezTo>
                  <a:pt x="2418183" y="1420634"/>
                  <a:pt x="2355061" y="1662551"/>
                  <a:pt x="2292676" y="1896234"/>
                </a:cubicBezTo>
                <a:cubicBezTo>
                  <a:pt x="2216785" y="2178519"/>
                  <a:pt x="2145380" y="2444898"/>
                  <a:pt x="1961021" y="2636144"/>
                </a:cubicBezTo>
                <a:cubicBezTo>
                  <a:pt x="1804803" y="2796783"/>
                  <a:pt x="1585083" y="2865622"/>
                  <a:pt x="1372409" y="2932578"/>
                </a:cubicBezTo>
                <a:cubicBezTo>
                  <a:pt x="1328285" y="2946424"/>
                  <a:pt x="1284153" y="2960708"/>
                  <a:pt x="1239994" y="2975426"/>
                </a:cubicBezTo>
                <a:cubicBezTo>
                  <a:pt x="1037308" y="3043769"/>
                  <a:pt x="874272" y="3156691"/>
                  <a:pt x="750074" y="3315675"/>
                </a:cubicBezTo>
                <a:lnTo>
                  <a:pt x="703841" y="3388127"/>
                </a:lnTo>
                <a:lnTo>
                  <a:pt x="647560" y="3388127"/>
                </a:lnTo>
                <a:lnTo>
                  <a:pt x="714007" y="3285036"/>
                </a:lnTo>
                <a:cubicBezTo>
                  <a:pt x="843203" y="3121225"/>
                  <a:pt x="1012792" y="3004635"/>
                  <a:pt x="1223583" y="2933850"/>
                </a:cubicBezTo>
                <a:cubicBezTo>
                  <a:pt x="1267748" y="2918700"/>
                  <a:pt x="1311874" y="2904850"/>
                  <a:pt x="1356011" y="2890573"/>
                </a:cubicBezTo>
                <a:cubicBezTo>
                  <a:pt x="1563379" y="2825572"/>
                  <a:pt x="1777371" y="2758238"/>
                  <a:pt x="1925432" y="2606396"/>
                </a:cubicBezTo>
                <a:cubicBezTo>
                  <a:pt x="2103380" y="2423592"/>
                  <a:pt x="2173273" y="2162808"/>
                  <a:pt x="2247207" y="1886527"/>
                </a:cubicBezTo>
                <a:cubicBezTo>
                  <a:pt x="2311043" y="1648989"/>
                  <a:pt x="2376910" y="1403271"/>
                  <a:pt x="2517920" y="1204151"/>
                </a:cubicBezTo>
                <a:cubicBezTo>
                  <a:pt x="2717290" y="921722"/>
                  <a:pt x="2942371" y="750861"/>
                  <a:pt x="3187321" y="696548"/>
                </a:cubicBezTo>
                <a:cubicBezTo>
                  <a:pt x="3247791" y="683102"/>
                  <a:pt x="3305478" y="677331"/>
                  <a:pt x="3360715" y="678254"/>
                </a:cubicBezTo>
                <a:close/>
                <a:moveTo>
                  <a:pt x="3333559" y="508399"/>
                </a:moveTo>
                <a:cubicBezTo>
                  <a:pt x="3735046" y="514784"/>
                  <a:pt x="4013176" y="862855"/>
                  <a:pt x="4283326" y="1200606"/>
                </a:cubicBezTo>
                <a:cubicBezTo>
                  <a:pt x="4575770" y="1566361"/>
                  <a:pt x="4877818" y="1944252"/>
                  <a:pt x="5337271" y="1906594"/>
                </a:cubicBezTo>
                <a:cubicBezTo>
                  <a:pt x="5391691" y="1901012"/>
                  <a:pt x="5445652" y="1891892"/>
                  <a:pt x="5498822" y="1879315"/>
                </a:cubicBezTo>
                <a:cubicBezTo>
                  <a:pt x="5564800" y="1863018"/>
                  <a:pt x="5632185" y="1852964"/>
                  <a:pt x="5700133" y="1849306"/>
                </a:cubicBezTo>
                <a:cubicBezTo>
                  <a:pt x="5932454" y="1842761"/>
                  <a:pt x="6157025" y="1993833"/>
                  <a:pt x="6267675" y="2232459"/>
                </a:cubicBezTo>
                <a:cubicBezTo>
                  <a:pt x="6302026" y="2316973"/>
                  <a:pt x="6324398" y="2405741"/>
                  <a:pt x="6334259" y="2496252"/>
                </a:cubicBezTo>
                <a:cubicBezTo>
                  <a:pt x="6354560" y="2625000"/>
                  <a:pt x="6373791" y="2746743"/>
                  <a:pt x="6460695" y="2830811"/>
                </a:cubicBezTo>
                <a:cubicBezTo>
                  <a:pt x="6532433" y="2899896"/>
                  <a:pt x="6631864" y="2924861"/>
                  <a:pt x="6735739" y="2948717"/>
                </a:cubicBezTo>
                <a:cubicBezTo>
                  <a:pt x="6817187" y="2963961"/>
                  <a:pt x="6896047" y="2990950"/>
                  <a:pt x="6969853" y="3028847"/>
                </a:cubicBezTo>
                <a:cubicBezTo>
                  <a:pt x="7093016" y="3099176"/>
                  <a:pt x="7161092" y="3197039"/>
                  <a:pt x="7201563" y="3307472"/>
                </a:cubicBezTo>
                <a:lnTo>
                  <a:pt x="7225876" y="3388127"/>
                </a:lnTo>
                <a:lnTo>
                  <a:pt x="7178000" y="3388127"/>
                </a:lnTo>
                <a:lnTo>
                  <a:pt x="7159225" y="3324762"/>
                </a:lnTo>
                <a:cubicBezTo>
                  <a:pt x="7122029" y="3221749"/>
                  <a:pt x="7059755" y="3132169"/>
                  <a:pt x="6947119" y="3066626"/>
                </a:cubicBezTo>
                <a:cubicBezTo>
                  <a:pt x="6877307" y="3031175"/>
                  <a:pt x="6802847" y="3005847"/>
                  <a:pt x="6725936" y="2991389"/>
                </a:cubicBezTo>
                <a:cubicBezTo>
                  <a:pt x="6619499" y="2966124"/>
                  <a:pt x="6509646" y="2938983"/>
                  <a:pt x="6428636" y="2861251"/>
                </a:cubicBezTo>
                <a:cubicBezTo>
                  <a:pt x="6330768" y="2766727"/>
                  <a:pt x="6309419" y="2631419"/>
                  <a:pt x="6288715" y="2500464"/>
                </a:cubicBezTo>
                <a:cubicBezTo>
                  <a:pt x="6278865" y="2415891"/>
                  <a:pt x="6257751" y="2332938"/>
                  <a:pt x="6225905" y="2253800"/>
                </a:cubicBezTo>
                <a:cubicBezTo>
                  <a:pt x="6127381" y="2042650"/>
                  <a:pt x="5937630" y="1906063"/>
                  <a:pt x="5735078" y="1897738"/>
                </a:cubicBezTo>
                <a:cubicBezTo>
                  <a:pt x="5724624" y="1897308"/>
                  <a:pt x="5714171" y="1896875"/>
                  <a:pt x="5703714" y="1896450"/>
                </a:cubicBezTo>
                <a:cubicBezTo>
                  <a:pt x="5638515" y="1899842"/>
                  <a:pt x="5573900" y="1909573"/>
                  <a:pt x="5510713" y="1925489"/>
                </a:cubicBezTo>
                <a:cubicBezTo>
                  <a:pt x="5455611" y="1938241"/>
                  <a:pt x="5399766" y="1947569"/>
                  <a:pt x="5343446" y="1953399"/>
                </a:cubicBezTo>
                <a:cubicBezTo>
                  <a:pt x="4859488" y="1993534"/>
                  <a:pt x="4549085" y="1605289"/>
                  <a:pt x="4249119" y="1230090"/>
                </a:cubicBezTo>
                <a:cubicBezTo>
                  <a:pt x="3974954" y="887223"/>
                  <a:pt x="3713911" y="560554"/>
                  <a:pt x="3335905" y="555435"/>
                </a:cubicBezTo>
                <a:cubicBezTo>
                  <a:pt x="3281903" y="554703"/>
                  <a:pt x="3225517" y="560534"/>
                  <a:pt x="3166362" y="573819"/>
                </a:cubicBezTo>
                <a:cubicBezTo>
                  <a:pt x="2923157" y="628204"/>
                  <a:pt x="2698478" y="799952"/>
                  <a:pt x="2498174" y="1084084"/>
                </a:cubicBezTo>
                <a:cubicBezTo>
                  <a:pt x="2356671" y="1284924"/>
                  <a:pt x="2289278" y="1536671"/>
                  <a:pt x="2224356" y="1780255"/>
                </a:cubicBezTo>
                <a:cubicBezTo>
                  <a:pt x="2145872" y="2074189"/>
                  <a:pt x="2073197" y="2351824"/>
                  <a:pt x="1878152" y="2549157"/>
                </a:cubicBezTo>
                <a:cubicBezTo>
                  <a:pt x="1716020" y="2716517"/>
                  <a:pt x="1487476" y="2788036"/>
                  <a:pt x="1265983" y="2857675"/>
                </a:cubicBezTo>
                <a:cubicBezTo>
                  <a:pt x="1219652" y="2872299"/>
                  <a:pt x="1173322" y="2886924"/>
                  <a:pt x="1127848" y="2902022"/>
                </a:cubicBezTo>
                <a:cubicBezTo>
                  <a:pt x="916713" y="2973281"/>
                  <a:pt x="746881" y="3090960"/>
                  <a:pt x="617582" y="3256640"/>
                </a:cubicBezTo>
                <a:lnTo>
                  <a:pt x="533789" y="3388127"/>
                </a:lnTo>
                <a:lnTo>
                  <a:pt x="477222" y="3388127"/>
                </a:lnTo>
                <a:lnTo>
                  <a:pt x="582212" y="3225105"/>
                </a:lnTo>
                <a:cubicBezTo>
                  <a:pt x="716591" y="3054629"/>
                  <a:pt x="893100" y="2933206"/>
                  <a:pt x="1112351" y="2859181"/>
                </a:cubicBezTo>
                <a:cubicBezTo>
                  <a:pt x="1156537" y="2843596"/>
                  <a:pt x="1205041" y="2829057"/>
                  <a:pt x="1251812" y="2814451"/>
                </a:cubicBezTo>
                <a:cubicBezTo>
                  <a:pt x="1467565" y="2746753"/>
                  <a:pt x="1690379" y="2676734"/>
                  <a:pt x="1844798" y="2517762"/>
                </a:cubicBezTo>
                <a:cubicBezTo>
                  <a:pt x="2029557" y="2327402"/>
                  <a:pt x="2102018" y="2055851"/>
                  <a:pt x="2176804" y="1767855"/>
                </a:cubicBezTo>
                <a:cubicBezTo>
                  <a:pt x="2243184" y="1519984"/>
                  <a:pt x="2311603" y="1263929"/>
                  <a:pt x="2457692" y="1056747"/>
                </a:cubicBezTo>
                <a:cubicBezTo>
                  <a:pt x="2664886" y="762895"/>
                  <a:pt x="2898966" y="584569"/>
                  <a:pt x="3153603" y="527609"/>
                </a:cubicBezTo>
                <a:cubicBezTo>
                  <a:pt x="3216330" y="513548"/>
                  <a:pt x="3276203" y="507487"/>
                  <a:pt x="3333559" y="508399"/>
                </a:cubicBezTo>
                <a:close/>
                <a:moveTo>
                  <a:pt x="3309820" y="339031"/>
                </a:moveTo>
                <a:cubicBezTo>
                  <a:pt x="3726774" y="345058"/>
                  <a:pt x="4015537" y="705611"/>
                  <a:pt x="4296255" y="1057502"/>
                </a:cubicBezTo>
                <a:cubicBezTo>
                  <a:pt x="4599984" y="1437205"/>
                  <a:pt x="4914141" y="1830394"/>
                  <a:pt x="5392438" y="1790467"/>
                </a:cubicBezTo>
                <a:cubicBezTo>
                  <a:pt x="5448906" y="1784564"/>
                  <a:pt x="5504922" y="1775100"/>
                  <a:pt x="5560108" y="1762117"/>
                </a:cubicBezTo>
                <a:cubicBezTo>
                  <a:pt x="5628838" y="1745049"/>
                  <a:pt x="5699036" y="1734388"/>
                  <a:pt x="5769801" y="1730287"/>
                </a:cubicBezTo>
                <a:cubicBezTo>
                  <a:pt x="6010903" y="1722803"/>
                  <a:pt x="6241816" y="1879799"/>
                  <a:pt x="6358623" y="2128678"/>
                </a:cubicBezTo>
                <a:cubicBezTo>
                  <a:pt x="6394044" y="2215883"/>
                  <a:pt x="6417204" y="2307454"/>
                  <a:pt x="6427528" y="2400833"/>
                </a:cubicBezTo>
                <a:cubicBezTo>
                  <a:pt x="6448929" y="2534842"/>
                  <a:pt x="6469230" y="2663587"/>
                  <a:pt x="6559617" y="2748681"/>
                </a:cubicBezTo>
                <a:cubicBezTo>
                  <a:pt x="6634250" y="2820915"/>
                  <a:pt x="6737321" y="2843002"/>
                  <a:pt x="6846269" y="2870971"/>
                </a:cubicBezTo>
                <a:cubicBezTo>
                  <a:pt x="6930723" y="2886899"/>
                  <a:pt x="7012425" y="2914861"/>
                  <a:pt x="7088956" y="2954049"/>
                </a:cubicBezTo>
                <a:cubicBezTo>
                  <a:pt x="7248235" y="3045444"/>
                  <a:pt x="7318707" y="3180774"/>
                  <a:pt x="7355428" y="3330009"/>
                </a:cubicBezTo>
                <a:lnTo>
                  <a:pt x="7367198" y="3388127"/>
                </a:lnTo>
                <a:lnTo>
                  <a:pt x="7318347" y="3388127"/>
                </a:lnTo>
                <a:lnTo>
                  <a:pt x="7309240" y="3342435"/>
                </a:lnTo>
                <a:cubicBezTo>
                  <a:pt x="7274897" y="3200666"/>
                  <a:pt x="7209993" y="3076888"/>
                  <a:pt x="7062772" y="2991701"/>
                </a:cubicBezTo>
                <a:cubicBezTo>
                  <a:pt x="6990155" y="2954846"/>
                  <a:pt x="6912579" y="2928636"/>
                  <a:pt x="6832563" y="2913931"/>
                </a:cubicBezTo>
                <a:cubicBezTo>
                  <a:pt x="6722222" y="2887632"/>
                  <a:pt x="6608431" y="2861202"/>
                  <a:pt x="6524022" y="2779398"/>
                </a:cubicBezTo>
                <a:cubicBezTo>
                  <a:pt x="6422352" y="2681239"/>
                  <a:pt x="6401628" y="2540735"/>
                  <a:pt x="6378537" y="2404912"/>
                </a:cubicBezTo>
                <a:cubicBezTo>
                  <a:pt x="6369205" y="2316426"/>
                  <a:pt x="6347582" y="2229576"/>
                  <a:pt x="6314378" y="2146881"/>
                </a:cubicBezTo>
                <a:cubicBezTo>
                  <a:pt x="6212190" y="1927742"/>
                  <a:pt x="6014736" y="1786479"/>
                  <a:pt x="5803869" y="1777805"/>
                </a:cubicBezTo>
                <a:lnTo>
                  <a:pt x="5770366" y="1776434"/>
                </a:lnTo>
                <a:cubicBezTo>
                  <a:pt x="5702560" y="1780693"/>
                  <a:pt x="5635363" y="1790893"/>
                  <a:pt x="5569436" y="1806886"/>
                </a:cubicBezTo>
                <a:cubicBezTo>
                  <a:pt x="5511647" y="1820559"/>
                  <a:pt x="5452989" y="1830494"/>
                  <a:pt x="5393841" y="1836639"/>
                </a:cubicBezTo>
                <a:cubicBezTo>
                  <a:pt x="4893667" y="1878710"/>
                  <a:pt x="4571120" y="1476044"/>
                  <a:pt x="4257755" y="1085067"/>
                </a:cubicBezTo>
                <a:cubicBezTo>
                  <a:pt x="3972626" y="728424"/>
                  <a:pt x="3701236" y="389339"/>
                  <a:pt x="3308151" y="384017"/>
                </a:cubicBezTo>
                <a:cubicBezTo>
                  <a:pt x="3251996" y="383257"/>
                  <a:pt x="3193357" y="389308"/>
                  <a:pt x="3131841" y="403093"/>
                </a:cubicBezTo>
                <a:cubicBezTo>
                  <a:pt x="2879379" y="460139"/>
                  <a:pt x="2643547" y="638825"/>
                  <a:pt x="2437145" y="934888"/>
                </a:cubicBezTo>
                <a:cubicBezTo>
                  <a:pt x="2290125" y="1143767"/>
                  <a:pt x="2220661" y="1404569"/>
                  <a:pt x="2153149" y="1659790"/>
                </a:cubicBezTo>
                <a:cubicBezTo>
                  <a:pt x="2071635" y="1965343"/>
                  <a:pt x="1995071" y="2254131"/>
                  <a:pt x="1794460" y="2460807"/>
                </a:cubicBezTo>
                <a:cubicBezTo>
                  <a:pt x="1625996" y="2634434"/>
                  <a:pt x="1388617" y="2709073"/>
                  <a:pt x="1158693" y="2782712"/>
                </a:cubicBezTo>
                <a:cubicBezTo>
                  <a:pt x="1110588" y="2798136"/>
                  <a:pt x="1062501" y="2813130"/>
                  <a:pt x="1014799" y="2829434"/>
                </a:cubicBezTo>
                <a:cubicBezTo>
                  <a:pt x="722024" y="2928335"/>
                  <a:pt x="505830" y="3113050"/>
                  <a:pt x="364228" y="3387418"/>
                </a:cubicBezTo>
                <a:lnTo>
                  <a:pt x="363899" y="3388127"/>
                </a:lnTo>
                <a:lnTo>
                  <a:pt x="313823" y="3388127"/>
                </a:lnTo>
                <a:lnTo>
                  <a:pt x="327321" y="3359252"/>
                </a:lnTo>
                <a:cubicBezTo>
                  <a:pt x="474041" y="3077481"/>
                  <a:pt x="697955" y="2887318"/>
                  <a:pt x="1001545" y="2784950"/>
                </a:cubicBezTo>
                <a:cubicBezTo>
                  <a:pt x="1049244" y="2768637"/>
                  <a:pt x="1097781" y="2753233"/>
                  <a:pt x="1146307" y="2738262"/>
                </a:cubicBezTo>
                <a:cubicBezTo>
                  <a:pt x="1370447" y="2667862"/>
                  <a:pt x="1602099" y="2594727"/>
                  <a:pt x="1762411" y="2429468"/>
                </a:cubicBezTo>
                <a:cubicBezTo>
                  <a:pt x="1954423" y="2231574"/>
                  <a:pt x="2029835" y="1950571"/>
                  <a:pt x="2109456" y="1649297"/>
                </a:cubicBezTo>
                <a:cubicBezTo>
                  <a:pt x="2177948" y="1391065"/>
                  <a:pt x="2248885" y="1125539"/>
                  <a:pt x="2400511" y="909888"/>
                </a:cubicBezTo>
                <a:cubicBezTo>
                  <a:pt x="2616864" y="603793"/>
                  <a:pt x="2858606" y="418387"/>
                  <a:pt x="3122925" y="359213"/>
                </a:cubicBezTo>
                <a:cubicBezTo>
                  <a:pt x="3188073" y="344546"/>
                  <a:pt x="3250255" y="338170"/>
                  <a:pt x="3309820" y="339031"/>
                </a:cubicBezTo>
                <a:close/>
                <a:moveTo>
                  <a:pt x="3283206" y="168141"/>
                </a:moveTo>
                <a:cubicBezTo>
                  <a:pt x="3715794" y="175646"/>
                  <a:pt x="4014947" y="549945"/>
                  <a:pt x="4307486" y="912983"/>
                </a:cubicBezTo>
                <a:cubicBezTo>
                  <a:pt x="4622001" y="1308354"/>
                  <a:pt x="4948721" y="1716420"/>
                  <a:pt x="5445391" y="1674632"/>
                </a:cubicBezTo>
                <a:cubicBezTo>
                  <a:pt x="5504528" y="1668352"/>
                  <a:pt x="5563181" y="1658266"/>
                  <a:pt x="5621020" y="1644452"/>
                </a:cubicBezTo>
                <a:cubicBezTo>
                  <a:pt x="5692173" y="1626366"/>
                  <a:pt x="5764871" y="1614795"/>
                  <a:pt x="5838221" y="1609885"/>
                </a:cubicBezTo>
                <a:cubicBezTo>
                  <a:pt x="6087513" y="1604909"/>
                  <a:pt x="6327840" y="1766193"/>
                  <a:pt x="6446148" y="2022537"/>
                </a:cubicBezTo>
                <a:cubicBezTo>
                  <a:pt x="6483033" y="2112842"/>
                  <a:pt x="6507239" y="2207667"/>
                  <a:pt x="6518213" y="2304398"/>
                </a:cubicBezTo>
                <a:cubicBezTo>
                  <a:pt x="6540295" y="2443656"/>
                  <a:pt x="6561381" y="2575048"/>
                  <a:pt x="6655485" y="2665505"/>
                </a:cubicBezTo>
                <a:cubicBezTo>
                  <a:pt x="6733097" y="2740483"/>
                  <a:pt x="6840423" y="2765791"/>
                  <a:pt x="6953343" y="2792620"/>
                </a:cubicBezTo>
                <a:cubicBezTo>
                  <a:pt x="7040789" y="2808938"/>
                  <a:pt x="7125490" y="2837939"/>
                  <a:pt x="7204656" y="2878665"/>
                </a:cubicBezTo>
                <a:cubicBezTo>
                  <a:pt x="7403804" y="2992908"/>
                  <a:pt x="7469590" y="3172146"/>
                  <a:pt x="7501623" y="3363946"/>
                </a:cubicBezTo>
                <a:lnTo>
                  <a:pt x="7504673" y="3388127"/>
                </a:lnTo>
                <a:lnTo>
                  <a:pt x="7457282" y="3388127"/>
                </a:lnTo>
                <a:lnTo>
                  <a:pt x="7455497" y="3373765"/>
                </a:lnTo>
                <a:cubicBezTo>
                  <a:pt x="7425506" y="3188722"/>
                  <a:pt x="7366047" y="3024425"/>
                  <a:pt x="7182268" y="2918637"/>
                </a:cubicBezTo>
                <a:cubicBezTo>
                  <a:pt x="7107084" y="2880717"/>
                  <a:pt x="7026966" y="2853544"/>
                  <a:pt x="6944324" y="2837937"/>
                </a:cubicBezTo>
                <a:cubicBezTo>
                  <a:pt x="6829626" y="2811020"/>
                  <a:pt x="6711464" y="2784843"/>
                  <a:pt x="6624176" y="2699018"/>
                </a:cubicBezTo>
                <a:cubicBezTo>
                  <a:pt x="6518724" y="2597667"/>
                  <a:pt x="6495506" y="2452258"/>
                  <a:pt x="6473455" y="2311254"/>
                </a:cubicBezTo>
                <a:cubicBezTo>
                  <a:pt x="6463001" y="2219392"/>
                  <a:pt x="6440083" y="2129311"/>
                  <a:pt x="6405303" y="2043493"/>
                </a:cubicBezTo>
                <a:cubicBezTo>
                  <a:pt x="6299066" y="1815930"/>
                  <a:pt x="6093960" y="1668691"/>
                  <a:pt x="5875255" y="1659694"/>
                </a:cubicBezTo>
                <a:cubicBezTo>
                  <a:pt x="5863372" y="1659214"/>
                  <a:pt x="5851611" y="1658730"/>
                  <a:pt x="5839971" y="1658243"/>
                </a:cubicBezTo>
                <a:cubicBezTo>
                  <a:pt x="5769625" y="1662521"/>
                  <a:pt x="5699902" y="1673204"/>
                  <a:pt x="5631588" y="1690125"/>
                </a:cubicBezTo>
                <a:cubicBezTo>
                  <a:pt x="5572188" y="1704084"/>
                  <a:pt x="5511893" y="1714371"/>
                  <a:pt x="5451185" y="1720993"/>
                </a:cubicBezTo>
                <a:cubicBezTo>
                  <a:pt x="4927793" y="1765158"/>
                  <a:pt x="4593587" y="1346779"/>
                  <a:pt x="4270213" y="942775"/>
                </a:cubicBezTo>
                <a:cubicBezTo>
                  <a:pt x="3974107" y="572737"/>
                  <a:pt x="3692393" y="220616"/>
                  <a:pt x="3283914" y="215789"/>
                </a:cubicBezTo>
                <a:cubicBezTo>
                  <a:pt x="3225559" y="215100"/>
                  <a:pt x="3164619" y="221498"/>
                  <a:pt x="3100678" y="235944"/>
                </a:cubicBezTo>
                <a:cubicBezTo>
                  <a:pt x="2836795" y="295132"/>
                  <a:pt x="2595912" y="481007"/>
                  <a:pt x="2379931" y="788861"/>
                </a:cubicBezTo>
                <a:cubicBezTo>
                  <a:pt x="2226932" y="1006197"/>
                  <a:pt x="2154879" y="1278636"/>
                  <a:pt x="2085329" y="1542042"/>
                </a:cubicBezTo>
                <a:cubicBezTo>
                  <a:pt x="2001218" y="1859235"/>
                  <a:pt x="1921646" y="2159215"/>
                  <a:pt x="1713788" y="2373417"/>
                </a:cubicBezTo>
                <a:cubicBezTo>
                  <a:pt x="1539412" y="2553762"/>
                  <a:pt x="1293200" y="2631519"/>
                  <a:pt x="1054948" y="2706122"/>
                </a:cubicBezTo>
                <a:cubicBezTo>
                  <a:pt x="1004649" y="2721893"/>
                  <a:pt x="954785" y="2737680"/>
                  <a:pt x="905767" y="2754370"/>
                </a:cubicBezTo>
                <a:cubicBezTo>
                  <a:pt x="601726" y="2857156"/>
                  <a:pt x="377314" y="3049039"/>
                  <a:pt x="230483" y="3334008"/>
                </a:cubicBezTo>
                <a:lnTo>
                  <a:pt x="205461" y="3388127"/>
                </a:lnTo>
                <a:lnTo>
                  <a:pt x="157615" y="3388127"/>
                </a:lnTo>
                <a:lnTo>
                  <a:pt x="193844" y="3310582"/>
                </a:lnTo>
                <a:cubicBezTo>
                  <a:pt x="346972" y="3015701"/>
                  <a:pt x="579242" y="2814462"/>
                  <a:pt x="889443" y="2710189"/>
                </a:cubicBezTo>
                <a:cubicBezTo>
                  <a:pt x="938902" y="2693513"/>
                  <a:pt x="989199" y="2677748"/>
                  <a:pt x="1039930" y="2661997"/>
                </a:cubicBezTo>
                <a:cubicBezTo>
                  <a:pt x="1272475" y="2588465"/>
                  <a:pt x="1512933" y="2513085"/>
                  <a:pt x="1679623" y="2340254"/>
                </a:cubicBezTo>
                <a:cubicBezTo>
                  <a:pt x="1878895" y="2134394"/>
                  <a:pt x="1956511" y="1840426"/>
                  <a:pt x="2039128" y="1528396"/>
                </a:cubicBezTo>
                <a:cubicBezTo>
                  <a:pt x="2110139" y="1260698"/>
                  <a:pt x="2183205" y="984383"/>
                  <a:pt x="2340803" y="760273"/>
                </a:cubicBezTo>
                <a:cubicBezTo>
                  <a:pt x="2563674" y="442699"/>
                  <a:pt x="2815264" y="250303"/>
                  <a:pt x="3089272" y="188484"/>
                </a:cubicBezTo>
                <a:cubicBezTo>
                  <a:pt x="3156887" y="173483"/>
                  <a:pt x="3221409" y="167069"/>
                  <a:pt x="3283206" y="168141"/>
                </a:cubicBezTo>
                <a:close/>
                <a:moveTo>
                  <a:pt x="3258021" y="75"/>
                </a:moveTo>
                <a:cubicBezTo>
                  <a:pt x="3705162" y="6249"/>
                  <a:pt x="4015679" y="393916"/>
                  <a:pt x="4316922" y="769870"/>
                </a:cubicBezTo>
                <a:cubicBezTo>
                  <a:pt x="4644044" y="1178816"/>
                  <a:pt x="4982891" y="1601737"/>
                  <a:pt x="5498826" y="1558130"/>
                </a:cubicBezTo>
                <a:cubicBezTo>
                  <a:pt x="5559747" y="1551420"/>
                  <a:pt x="5620160" y="1540977"/>
                  <a:pt x="5679681" y="1526849"/>
                </a:cubicBezTo>
                <a:cubicBezTo>
                  <a:pt x="5753280" y="1508500"/>
                  <a:pt x="5828473" y="1497026"/>
                  <a:pt x="5904303" y="1492589"/>
                </a:cubicBezTo>
                <a:cubicBezTo>
                  <a:pt x="6163269" y="1486717"/>
                  <a:pt x="6411332" y="1652249"/>
                  <a:pt x="6535361" y="1918389"/>
                </a:cubicBezTo>
                <a:cubicBezTo>
                  <a:pt x="6573687" y="2011691"/>
                  <a:pt x="6598681" y="2109817"/>
                  <a:pt x="6609697" y="2209912"/>
                </a:cubicBezTo>
                <a:cubicBezTo>
                  <a:pt x="6632914" y="2353997"/>
                  <a:pt x="6654683" y="2490640"/>
                  <a:pt x="6752168" y="2584726"/>
                </a:cubicBezTo>
                <a:cubicBezTo>
                  <a:pt x="6833597" y="2662467"/>
                  <a:pt x="6944356" y="2688774"/>
                  <a:pt x="7062049" y="2716243"/>
                </a:cubicBezTo>
                <a:cubicBezTo>
                  <a:pt x="7152918" y="2732928"/>
                  <a:pt x="7240979" y="2762800"/>
                  <a:pt x="7323331" y="2804876"/>
                </a:cubicBezTo>
                <a:cubicBezTo>
                  <a:pt x="7529539" y="2923328"/>
                  <a:pt x="7597907" y="3108550"/>
                  <a:pt x="7631204" y="3306765"/>
                </a:cubicBezTo>
                <a:lnTo>
                  <a:pt x="7641513" y="3388127"/>
                </a:lnTo>
                <a:lnTo>
                  <a:pt x="7596011" y="3388127"/>
                </a:lnTo>
                <a:lnTo>
                  <a:pt x="7586897" y="3315274"/>
                </a:lnTo>
                <a:cubicBezTo>
                  <a:pt x="7555425" y="3124228"/>
                  <a:pt x="7492621" y="2954650"/>
                  <a:pt x="7301748" y="2846615"/>
                </a:cubicBezTo>
                <a:cubicBezTo>
                  <a:pt x="7223409" y="2806933"/>
                  <a:pt x="7139747" y="2778720"/>
                  <a:pt x="7053451" y="2762888"/>
                </a:cubicBezTo>
                <a:cubicBezTo>
                  <a:pt x="6934850" y="2734934"/>
                  <a:pt x="6811998" y="2706398"/>
                  <a:pt x="6721713" y="2618706"/>
                </a:cubicBezTo>
                <a:cubicBezTo>
                  <a:pt x="6612879" y="2513730"/>
                  <a:pt x="6588560" y="2363060"/>
                  <a:pt x="6565376" y="2217226"/>
                </a:cubicBezTo>
                <a:cubicBezTo>
                  <a:pt x="6554841" y="2121609"/>
                  <a:pt x="6531108" y="2027798"/>
                  <a:pt x="6494950" y="1938482"/>
                </a:cubicBezTo>
                <a:cubicBezTo>
                  <a:pt x="6384667" y="1702486"/>
                  <a:pt x="6171891" y="1550150"/>
                  <a:pt x="5944930" y="1540815"/>
                </a:cubicBezTo>
                <a:cubicBezTo>
                  <a:pt x="5932696" y="1540303"/>
                  <a:pt x="5920100" y="1539797"/>
                  <a:pt x="5907867" y="1539285"/>
                </a:cubicBezTo>
                <a:cubicBezTo>
                  <a:pt x="5834813" y="1544046"/>
                  <a:pt x="5762408" y="1555639"/>
                  <a:pt x="5691557" y="1573895"/>
                </a:cubicBezTo>
                <a:cubicBezTo>
                  <a:pt x="5630015" y="1588601"/>
                  <a:pt x="5567538" y="1599254"/>
                  <a:pt x="5504567" y="1605798"/>
                </a:cubicBezTo>
                <a:cubicBezTo>
                  <a:pt x="4963662" y="1651850"/>
                  <a:pt x="4617313" y="1219051"/>
                  <a:pt x="4282236" y="800637"/>
                </a:cubicBezTo>
                <a:cubicBezTo>
                  <a:pt x="3975163" y="416830"/>
                  <a:pt x="3683510" y="50307"/>
                  <a:pt x="3259991" y="46525"/>
                </a:cubicBezTo>
                <a:cubicBezTo>
                  <a:pt x="3199488" y="45985"/>
                  <a:pt x="3136294" y="52847"/>
                  <a:pt x="3069979" y="68120"/>
                </a:cubicBezTo>
                <a:cubicBezTo>
                  <a:pt x="2797709" y="130012"/>
                  <a:pt x="2546106" y="322845"/>
                  <a:pt x="2322290" y="642551"/>
                </a:cubicBezTo>
                <a:cubicBezTo>
                  <a:pt x="2164206" y="867948"/>
                  <a:pt x="2089608" y="1150722"/>
                  <a:pt x="2017072" y="1424450"/>
                </a:cubicBezTo>
                <a:cubicBezTo>
                  <a:pt x="1930365" y="1753282"/>
                  <a:pt x="1848231" y="2064031"/>
                  <a:pt x="1633545" y="2286224"/>
                </a:cubicBezTo>
                <a:cubicBezTo>
                  <a:pt x="1452402" y="2472820"/>
                  <a:pt x="1197800" y="2553273"/>
                  <a:pt x="951154" y="2631011"/>
                </a:cubicBezTo>
                <a:cubicBezTo>
                  <a:pt x="899083" y="2647576"/>
                  <a:pt x="847459" y="2663725"/>
                  <a:pt x="796681" y="2680778"/>
                </a:cubicBezTo>
                <a:cubicBezTo>
                  <a:pt x="481377" y="2787454"/>
                  <a:pt x="248748" y="2986504"/>
                  <a:pt x="96682" y="3282141"/>
                </a:cubicBezTo>
                <a:lnTo>
                  <a:pt x="47773" y="3388127"/>
                </a:lnTo>
                <a:lnTo>
                  <a:pt x="0" y="3388127"/>
                </a:lnTo>
                <a:lnTo>
                  <a:pt x="3930" y="3377602"/>
                </a:lnTo>
                <a:cubicBezTo>
                  <a:pt x="159117" y="3006590"/>
                  <a:pt x="418334" y="2758129"/>
                  <a:pt x="779516" y="2635694"/>
                </a:cubicBezTo>
                <a:cubicBezTo>
                  <a:pt x="830734" y="2618657"/>
                  <a:pt x="882805" y="2602092"/>
                  <a:pt x="934876" y="2585526"/>
                </a:cubicBezTo>
                <a:cubicBezTo>
                  <a:pt x="1176266" y="2508444"/>
                  <a:pt x="1425505" y="2431685"/>
                  <a:pt x="1598067" y="2253005"/>
                </a:cubicBezTo>
                <a:cubicBezTo>
                  <a:pt x="1804611" y="2039175"/>
                  <a:pt x="1885223" y="1734457"/>
                  <a:pt x="1970419" y="1411218"/>
                </a:cubicBezTo>
                <a:cubicBezTo>
                  <a:pt x="2043514" y="1134035"/>
                  <a:pt x="2119139" y="846947"/>
                  <a:pt x="2282262" y="614801"/>
                </a:cubicBezTo>
                <a:cubicBezTo>
                  <a:pt x="2512096" y="285330"/>
                  <a:pt x="2773970" y="85961"/>
                  <a:pt x="3057653" y="21932"/>
                </a:cubicBezTo>
                <a:cubicBezTo>
                  <a:pt x="3127477" y="6097"/>
                  <a:pt x="3194144" y="-808"/>
                  <a:pt x="3258021" y="75"/>
                </a:cubicBezTo>
                <a:close/>
              </a:path>
            </a:pathLst>
          </a:custGeom>
          <a:solidFill>
            <a:schemeClr val="accent5">
              <a:alpha val="40000"/>
            </a:schemeClr>
          </a:solidFill>
          <a:ln w="286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51" name="Cameo Placeholder 50">
            <a:extLst>
              <a:ext uri="{FF2B5EF4-FFF2-40B4-BE49-F238E27FC236}">
                <a16:creationId xmlns:a16="http://schemas.microsoft.com/office/drawing/2014/main" id="{D3FE4290-B972-2F08-DA4B-14ED7B5708BB}"/>
              </a:ext>
            </a:extLst>
          </p:cNvPr>
          <p:cNvSpPr>
            <a:spLocks noGrp="1" noChangeAspect="1"/>
          </p:cNvSpPr>
          <p:nvPr>
            <p:ph type="media" sz="quarter" idx="26">
              <p:extLst>
                <p:ext uri="{56F484CC-4922-43CF-B6FB-B326C6A72FC8}">
                  <p232:phTypeExt xmlns:p232="http://schemas.microsoft.com/office/powerpoint/2023/02/main">
                    <p232:type>
                      <p232:cameo/>
                    </p232:type>
                  </p232:phTypeExt>
                </p:ext>
              </p:extLst>
            </p:ph>
          </p:nvPr>
        </p:nvSpPr>
        <p:spPr>
          <a:xfrm>
            <a:off x="0" y="457200"/>
            <a:ext cx="4657342" cy="5943600"/>
          </a:xfrm>
          <a:custGeom>
            <a:avLst/>
            <a:gdLst>
              <a:gd name="connsiteX0" fmla="*/ 1685543 w 4657342"/>
              <a:gd name="connsiteY0" fmla="*/ 0 h 5943600"/>
              <a:gd name="connsiteX1" fmla="*/ 4657342 w 4657342"/>
              <a:gd name="connsiteY1" fmla="*/ 2971800 h 5943600"/>
              <a:gd name="connsiteX2" fmla="*/ 1685543 w 4657342"/>
              <a:gd name="connsiteY2" fmla="*/ 5943600 h 5943600"/>
              <a:gd name="connsiteX3" fmla="*/ 23981 w 4657342"/>
              <a:gd name="connsiteY3" fmla="*/ 5436064 h 5943600"/>
              <a:gd name="connsiteX4" fmla="*/ 0 w 4657342"/>
              <a:gd name="connsiteY4" fmla="*/ 5418131 h 5943600"/>
              <a:gd name="connsiteX5" fmla="*/ 0 w 4657342"/>
              <a:gd name="connsiteY5" fmla="*/ 2971800 h 5943600"/>
              <a:gd name="connsiteX6" fmla="*/ 0 w 4657342"/>
              <a:gd name="connsiteY6" fmla="*/ 525470 h 5943600"/>
              <a:gd name="connsiteX7" fmla="*/ 23981 w 4657342"/>
              <a:gd name="connsiteY7" fmla="*/ 507537 h 5943600"/>
              <a:gd name="connsiteX8" fmla="*/ 1685543 w 4657342"/>
              <a:gd name="connsiteY8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57342" h="5943600">
                <a:moveTo>
                  <a:pt x="1685543" y="0"/>
                </a:moveTo>
                <a:cubicBezTo>
                  <a:pt x="3326822" y="0"/>
                  <a:pt x="4657342" y="1330520"/>
                  <a:pt x="4657342" y="2971800"/>
                </a:cubicBezTo>
                <a:cubicBezTo>
                  <a:pt x="4657342" y="4613080"/>
                  <a:pt x="3326822" y="5943600"/>
                  <a:pt x="1685543" y="5943600"/>
                </a:cubicBezTo>
                <a:cubicBezTo>
                  <a:pt x="1070063" y="5943600"/>
                  <a:pt x="498284" y="5756496"/>
                  <a:pt x="23981" y="5436064"/>
                </a:cubicBezTo>
                <a:lnTo>
                  <a:pt x="0" y="5418131"/>
                </a:lnTo>
                <a:lnTo>
                  <a:pt x="0" y="2971800"/>
                </a:lnTo>
                <a:lnTo>
                  <a:pt x="0" y="525470"/>
                </a:lnTo>
                <a:lnTo>
                  <a:pt x="23981" y="507537"/>
                </a:lnTo>
                <a:cubicBezTo>
                  <a:pt x="498284" y="187105"/>
                  <a:pt x="1070063" y="0"/>
                  <a:pt x="1685543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tIns="822960" rIns="914400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cameo</a:t>
            </a:r>
          </a:p>
        </p:txBody>
      </p:sp>
    </p:spTree>
    <p:extLst>
      <p:ext uri="{BB962C8B-B14F-4D97-AF65-F5344CB8AC3E}">
        <p14:creationId xmlns:p14="http://schemas.microsoft.com/office/powerpoint/2010/main" val="2156281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meo and Tabl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26">
            <a:extLst>
              <a:ext uri="{FF2B5EF4-FFF2-40B4-BE49-F238E27FC236}">
                <a16:creationId xmlns:a16="http://schemas.microsoft.com/office/drawing/2014/main" id="{FB7995C3-4525-0240-58EC-0A42E832F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4892309" y="0"/>
            <a:ext cx="4726290" cy="1131282"/>
          </a:xfrm>
          <a:custGeom>
            <a:avLst/>
            <a:gdLst>
              <a:gd name="connsiteX0" fmla="*/ 1820045 w 4726290"/>
              <a:gd name="connsiteY0" fmla="*/ 1131282 h 1131282"/>
              <a:gd name="connsiteX1" fmla="*/ 1602361 w 4726290"/>
              <a:gd name="connsiteY1" fmla="*/ 1131282 h 1131282"/>
              <a:gd name="connsiteX2" fmla="*/ 1569167 w 4726290"/>
              <a:gd name="connsiteY2" fmla="*/ 1121416 h 1131282"/>
              <a:gd name="connsiteX3" fmla="*/ 1142863 w 4726290"/>
              <a:gd name="connsiteY3" fmla="*/ 1104681 h 1131282"/>
              <a:gd name="connsiteX4" fmla="*/ 1092823 w 4726290"/>
              <a:gd name="connsiteY4" fmla="*/ 1131282 h 1131282"/>
              <a:gd name="connsiteX5" fmla="*/ 1003690 w 4726290"/>
              <a:gd name="connsiteY5" fmla="*/ 1131282 h 1131282"/>
              <a:gd name="connsiteX6" fmla="*/ 1038740 w 4726290"/>
              <a:gd name="connsiteY6" fmla="*/ 1105452 h 1131282"/>
              <a:gd name="connsiteX7" fmla="*/ 1712764 w 4726290"/>
              <a:gd name="connsiteY7" fmla="*/ 1113951 h 1131282"/>
              <a:gd name="connsiteX8" fmla="*/ 1767395 w 4726290"/>
              <a:gd name="connsiteY8" fmla="*/ 1126542 h 1131282"/>
              <a:gd name="connsiteX9" fmla="*/ 2521445 w 4726290"/>
              <a:gd name="connsiteY9" fmla="*/ 1131282 h 1131282"/>
              <a:gd name="connsiteX10" fmla="*/ 2480048 w 4726290"/>
              <a:gd name="connsiteY10" fmla="*/ 1131282 h 1131282"/>
              <a:gd name="connsiteX11" fmla="*/ 2515951 w 4726290"/>
              <a:gd name="connsiteY11" fmla="*/ 1130538 h 1131282"/>
              <a:gd name="connsiteX12" fmla="*/ 2818536 w 4726290"/>
              <a:gd name="connsiteY12" fmla="*/ 1131282 h 1131282"/>
              <a:gd name="connsiteX13" fmla="*/ 2746591 w 4726290"/>
              <a:gd name="connsiteY13" fmla="*/ 1131282 h 1131282"/>
              <a:gd name="connsiteX14" fmla="*/ 2721407 w 4726290"/>
              <a:gd name="connsiteY14" fmla="*/ 1107785 h 1131282"/>
              <a:gd name="connsiteX15" fmla="*/ 2521938 w 4726290"/>
              <a:gd name="connsiteY15" fmla="*/ 1034932 h 1131282"/>
              <a:gd name="connsiteX16" fmla="*/ 2172532 w 4726290"/>
              <a:gd name="connsiteY16" fmla="*/ 1105244 h 1131282"/>
              <a:gd name="connsiteX17" fmla="*/ 2089720 w 4726290"/>
              <a:gd name="connsiteY17" fmla="*/ 1131282 h 1131282"/>
              <a:gd name="connsiteX18" fmla="*/ 1824553 w 4726290"/>
              <a:gd name="connsiteY18" fmla="*/ 1131282 h 1131282"/>
              <a:gd name="connsiteX19" fmla="*/ 1932555 w 4726290"/>
              <a:gd name="connsiteY19" fmla="*/ 1122604 h 1131282"/>
              <a:gd name="connsiteX20" fmla="*/ 2159432 w 4726290"/>
              <a:gd name="connsiteY20" fmla="*/ 1059653 h 1131282"/>
              <a:gd name="connsiteX21" fmla="*/ 2529559 w 4726290"/>
              <a:gd name="connsiteY21" fmla="*/ 987304 h 1131282"/>
              <a:gd name="connsiteX22" fmla="*/ 2750593 w 4726290"/>
              <a:gd name="connsiteY22" fmla="*/ 1068553 h 1131282"/>
              <a:gd name="connsiteX23" fmla="*/ 2948638 w 4726290"/>
              <a:gd name="connsiteY23" fmla="*/ 1131282 h 1131282"/>
              <a:gd name="connsiteX24" fmla="*/ 2890355 w 4726290"/>
              <a:gd name="connsiteY24" fmla="*/ 1131282 h 1131282"/>
              <a:gd name="connsiteX25" fmla="*/ 2881323 w 4726290"/>
              <a:gd name="connsiteY25" fmla="*/ 1120550 h 1131282"/>
              <a:gd name="connsiteX26" fmla="*/ 2743305 w 4726290"/>
              <a:gd name="connsiteY26" fmla="*/ 971575 h 1131282"/>
              <a:gd name="connsiteX27" fmla="*/ 2533757 w 4726290"/>
              <a:gd name="connsiteY27" fmla="*/ 894931 h 1131282"/>
              <a:gd name="connsiteX28" fmla="*/ 2167840 w 4726290"/>
              <a:gd name="connsiteY28" fmla="*/ 968050 h 1131282"/>
              <a:gd name="connsiteX29" fmla="*/ 1671438 w 4726290"/>
              <a:gd name="connsiteY29" fmla="*/ 1024466 h 1131282"/>
              <a:gd name="connsiteX30" fmla="*/ 898086 w 4726290"/>
              <a:gd name="connsiteY30" fmla="*/ 1100102 h 1131282"/>
              <a:gd name="connsiteX31" fmla="*/ 870946 w 4726290"/>
              <a:gd name="connsiteY31" fmla="*/ 1131282 h 1131282"/>
              <a:gd name="connsiteX32" fmla="*/ 809882 w 4726290"/>
              <a:gd name="connsiteY32" fmla="*/ 1131282 h 1131282"/>
              <a:gd name="connsiteX33" fmla="*/ 818842 w 4726290"/>
              <a:gd name="connsiteY33" fmla="*/ 1119432 h 1131282"/>
              <a:gd name="connsiteX34" fmla="*/ 1685906 w 4726290"/>
              <a:gd name="connsiteY34" fmla="*/ 980859 h 1131282"/>
              <a:gd name="connsiteX35" fmla="*/ 2153977 w 4726290"/>
              <a:gd name="connsiteY35" fmla="*/ 924825 h 1131282"/>
              <a:gd name="connsiteX36" fmla="*/ 2540412 w 4726290"/>
              <a:gd name="connsiteY36" fmla="*/ 849842 h 1131282"/>
              <a:gd name="connsiteX37" fmla="*/ 2770864 w 4726290"/>
              <a:gd name="connsiteY37" fmla="*/ 934996 h 1131282"/>
              <a:gd name="connsiteX38" fmla="*/ 2918685 w 4726290"/>
              <a:gd name="connsiteY38" fmla="*/ 1093143 h 1131282"/>
              <a:gd name="connsiteX39" fmla="*/ 3112744 w 4726290"/>
              <a:gd name="connsiteY39" fmla="*/ 1131282 h 1131282"/>
              <a:gd name="connsiteX40" fmla="*/ 3037756 w 4726290"/>
              <a:gd name="connsiteY40" fmla="*/ 1131282 h 1131282"/>
              <a:gd name="connsiteX41" fmla="*/ 3002173 w 4726290"/>
              <a:gd name="connsiteY41" fmla="*/ 1100927 h 1131282"/>
              <a:gd name="connsiteX42" fmla="*/ 2905759 w 4726290"/>
              <a:gd name="connsiteY42" fmla="*/ 985946 h 1131282"/>
              <a:gd name="connsiteX43" fmla="*/ 2761801 w 4726290"/>
              <a:gd name="connsiteY43" fmla="*/ 829766 h 1131282"/>
              <a:gd name="connsiteX44" fmla="*/ 2542110 w 4726290"/>
              <a:gd name="connsiteY44" fmla="*/ 749558 h 1131282"/>
              <a:gd name="connsiteX45" fmla="*/ 2160336 w 4726290"/>
              <a:gd name="connsiteY45" fmla="*/ 825472 h 1131282"/>
              <a:gd name="connsiteX46" fmla="*/ 1643525 w 4726290"/>
              <a:gd name="connsiteY46" fmla="*/ 885619 h 1131282"/>
              <a:gd name="connsiteX47" fmla="*/ 737431 w 4726290"/>
              <a:gd name="connsiteY47" fmla="*/ 1087889 h 1131282"/>
              <a:gd name="connsiteX48" fmla="*/ 711862 w 4726290"/>
              <a:gd name="connsiteY48" fmla="*/ 1131282 h 1131282"/>
              <a:gd name="connsiteX49" fmla="*/ 656128 w 4726290"/>
              <a:gd name="connsiteY49" fmla="*/ 1131282 h 1131282"/>
              <a:gd name="connsiteX50" fmla="*/ 696384 w 4726290"/>
              <a:gd name="connsiteY50" fmla="*/ 1063228 h 1131282"/>
              <a:gd name="connsiteX51" fmla="*/ 1655643 w 4726290"/>
              <a:gd name="connsiteY51" fmla="*/ 844118 h 1131282"/>
              <a:gd name="connsiteX52" fmla="*/ 2144866 w 4726290"/>
              <a:gd name="connsiteY52" fmla="*/ 785889 h 1131282"/>
              <a:gd name="connsiteX53" fmla="*/ 2547875 w 4726290"/>
              <a:gd name="connsiteY53" fmla="*/ 708259 h 1131282"/>
              <a:gd name="connsiteX54" fmla="*/ 2787963 w 4726290"/>
              <a:gd name="connsiteY54" fmla="*/ 797249 h 1131282"/>
              <a:gd name="connsiteX55" fmla="*/ 2942141 w 4726290"/>
              <a:gd name="connsiteY55" fmla="*/ 962435 h 1131282"/>
              <a:gd name="connsiteX56" fmla="*/ 3083268 w 4726290"/>
              <a:gd name="connsiteY56" fmla="*/ 1115005 h 1131282"/>
              <a:gd name="connsiteX57" fmla="*/ 3956624 w 4726290"/>
              <a:gd name="connsiteY57" fmla="*/ 1131282 h 1131282"/>
              <a:gd name="connsiteX58" fmla="*/ 3787826 w 4726290"/>
              <a:gd name="connsiteY58" fmla="*/ 1131282 h 1131282"/>
              <a:gd name="connsiteX59" fmla="*/ 3714107 w 4726290"/>
              <a:gd name="connsiteY59" fmla="*/ 1125803 h 1131282"/>
              <a:gd name="connsiteX60" fmla="*/ 3662959 w 4726290"/>
              <a:gd name="connsiteY60" fmla="*/ 1131282 h 1131282"/>
              <a:gd name="connsiteX61" fmla="*/ 3450902 w 4726290"/>
              <a:gd name="connsiteY61" fmla="*/ 1131282 h 1131282"/>
              <a:gd name="connsiteX62" fmla="*/ 3469790 w 4726290"/>
              <a:gd name="connsiteY62" fmla="*/ 1126360 h 1131282"/>
              <a:gd name="connsiteX63" fmla="*/ 3717287 w 4726290"/>
              <a:gd name="connsiteY63" fmla="*/ 1082852 h 1131282"/>
              <a:gd name="connsiteX64" fmla="*/ 3891132 w 4726290"/>
              <a:gd name="connsiteY64" fmla="*/ 1107781 h 1131282"/>
              <a:gd name="connsiteX65" fmla="*/ 4210428 w 4726290"/>
              <a:gd name="connsiteY65" fmla="*/ 1131282 h 1131282"/>
              <a:gd name="connsiteX66" fmla="*/ 4143541 w 4726290"/>
              <a:gd name="connsiteY66" fmla="*/ 1131282 h 1131282"/>
              <a:gd name="connsiteX67" fmla="*/ 4139292 w 4726290"/>
              <a:gd name="connsiteY67" fmla="*/ 1127460 h 1131282"/>
              <a:gd name="connsiteX68" fmla="*/ 3773810 w 4726290"/>
              <a:gd name="connsiteY68" fmla="*/ 1005232 h 1131282"/>
              <a:gd name="connsiteX69" fmla="*/ 3531353 w 4726290"/>
              <a:gd name="connsiteY69" fmla="*/ 1048180 h 1131282"/>
              <a:gd name="connsiteX70" fmla="*/ 3160745 w 4726290"/>
              <a:gd name="connsiteY70" fmla="*/ 1067218 h 1131282"/>
              <a:gd name="connsiteX71" fmla="*/ 2932749 w 4726290"/>
              <a:gd name="connsiteY71" fmla="*/ 858762 h 1131282"/>
              <a:gd name="connsiteX72" fmla="*/ 2782058 w 4726290"/>
              <a:gd name="connsiteY72" fmla="*/ 695751 h 1131282"/>
              <a:gd name="connsiteX73" fmla="*/ 2553646 w 4726290"/>
              <a:gd name="connsiteY73" fmla="*/ 611259 h 1131282"/>
              <a:gd name="connsiteX74" fmla="*/ 2154836 w 4726290"/>
              <a:gd name="connsiteY74" fmla="*/ 690142 h 1131282"/>
              <a:gd name="connsiteX75" fmla="*/ 1615914 w 4726290"/>
              <a:gd name="connsiteY75" fmla="*/ 750530 h 1131282"/>
              <a:gd name="connsiteX76" fmla="*/ 669363 w 4726290"/>
              <a:gd name="connsiteY76" fmla="*/ 959067 h 1131282"/>
              <a:gd name="connsiteX77" fmla="*/ 567776 w 4726290"/>
              <a:gd name="connsiteY77" fmla="*/ 1131282 h 1131282"/>
              <a:gd name="connsiteX78" fmla="*/ 518933 w 4726290"/>
              <a:gd name="connsiteY78" fmla="*/ 1131282 h 1131282"/>
              <a:gd name="connsiteX79" fmla="*/ 525479 w 4726290"/>
              <a:gd name="connsiteY79" fmla="*/ 1117606 h 1131282"/>
              <a:gd name="connsiteX80" fmla="*/ 631383 w 4726290"/>
              <a:gd name="connsiteY80" fmla="*/ 938694 h 1131282"/>
              <a:gd name="connsiteX81" fmla="*/ 1631851 w 4726290"/>
              <a:gd name="connsiteY81" fmla="*/ 710958 h 1131282"/>
              <a:gd name="connsiteX82" fmla="*/ 2142443 w 4726290"/>
              <a:gd name="connsiteY82" fmla="*/ 650947 h 1131282"/>
              <a:gd name="connsiteX83" fmla="*/ 2560767 w 4726290"/>
              <a:gd name="connsiteY83" fmla="*/ 568379 h 1131282"/>
              <a:gd name="connsiteX84" fmla="*/ 2810620 w 4726290"/>
              <a:gd name="connsiteY84" fmla="*/ 661163 h 1131282"/>
              <a:gd name="connsiteX85" fmla="*/ 2970694 w 4726290"/>
              <a:gd name="connsiteY85" fmla="*/ 833517 h 1131282"/>
              <a:gd name="connsiteX86" fmla="*/ 3179235 w 4726290"/>
              <a:gd name="connsiteY86" fmla="*/ 1026907 h 1131282"/>
              <a:gd name="connsiteX87" fmla="*/ 3519429 w 4726290"/>
              <a:gd name="connsiteY87" fmla="*/ 1004957 h 1131282"/>
              <a:gd name="connsiteX88" fmla="*/ 3775097 w 4726290"/>
              <a:gd name="connsiteY88" fmla="*/ 960366 h 1131282"/>
              <a:gd name="connsiteX89" fmla="*/ 4184053 w 4726290"/>
              <a:gd name="connsiteY89" fmla="*/ 1105286 h 1131282"/>
              <a:gd name="connsiteX90" fmla="*/ 4379497 w 4726290"/>
              <a:gd name="connsiteY90" fmla="*/ 1131282 h 1131282"/>
              <a:gd name="connsiteX91" fmla="*/ 4317328 w 4726290"/>
              <a:gd name="connsiteY91" fmla="*/ 1131282 h 1131282"/>
              <a:gd name="connsiteX92" fmla="*/ 4268257 w 4726290"/>
              <a:gd name="connsiteY92" fmla="*/ 1061179 h 1131282"/>
              <a:gd name="connsiteX93" fmla="*/ 3834029 w 4726290"/>
              <a:gd name="connsiteY93" fmla="*/ 883002 h 1131282"/>
              <a:gd name="connsiteX94" fmla="*/ 3584009 w 4726290"/>
              <a:gd name="connsiteY94" fmla="*/ 926290 h 1131282"/>
              <a:gd name="connsiteX95" fmla="*/ 3199202 w 4726290"/>
              <a:gd name="connsiteY95" fmla="*/ 945980 h 1131282"/>
              <a:gd name="connsiteX96" fmla="*/ 2962211 w 4726290"/>
              <a:gd name="connsiteY96" fmla="*/ 728978 h 1131282"/>
              <a:gd name="connsiteX97" fmla="*/ 2805584 w 4726290"/>
              <a:gd name="connsiteY97" fmla="*/ 558756 h 1131282"/>
              <a:gd name="connsiteX98" fmla="*/ 2566869 w 4726290"/>
              <a:gd name="connsiteY98" fmla="*/ 470785 h 1131282"/>
              <a:gd name="connsiteX99" fmla="*/ 2152160 w 4726290"/>
              <a:gd name="connsiteY99" fmla="*/ 552956 h 1131282"/>
              <a:gd name="connsiteX100" fmla="*/ 1591833 w 4726290"/>
              <a:gd name="connsiteY100" fmla="*/ 615083 h 1131282"/>
              <a:gd name="connsiteX101" fmla="*/ 606623 w 4726290"/>
              <a:gd name="connsiteY101" fmla="*/ 831508 h 1131282"/>
              <a:gd name="connsiteX102" fmla="*/ 498924 w 4726290"/>
              <a:gd name="connsiteY102" fmla="*/ 1014196 h 1131282"/>
              <a:gd name="connsiteX103" fmla="*/ 442871 w 4726290"/>
              <a:gd name="connsiteY103" fmla="*/ 1131282 h 1131282"/>
              <a:gd name="connsiteX104" fmla="*/ 390551 w 4726290"/>
              <a:gd name="connsiteY104" fmla="*/ 1131282 h 1131282"/>
              <a:gd name="connsiteX105" fmla="*/ 456898 w 4726290"/>
              <a:gd name="connsiteY105" fmla="*/ 991769 h 1131282"/>
              <a:gd name="connsiteX106" fmla="*/ 565778 w 4726290"/>
              <a:gd name="connsiteY106" fmla="*/ 806265 h 1131282"/>
              <a:gd name="connsiteX107" fmla="*/ 1603582 w 4726290"/>
              <a:gd name="connsiteY107" fmla="*/ 571834 h 1131282"/>
              <a:gd name="connsiteX108" fmla="*/ 2135359 w 4726290"/>
              <a:gd name="connsiteY108" fmla="*/ 509675 h 1131282"/>
              <a:gd name="connsiteX109" fmla="*/ 2484641 w 4726290"/>
              <a:gd name="connsiteY109" fmla="*/ 425686 h 1131282"/>
              <a:gd name="connsiteX110" fmla="*/ 2831006 w 4726290"/>
              <a:gd name="connsiteY110" fmla="*/ 522748 h 1131282"/>
              <a:gd name="connsiteX111" fmla="*/ 2997240 w 4726290"/>
              <a:gd name="connsiteY111" fmla="*/ 702722 h 1131282"/>
              <a:gd name="connsiteX112" fmla="*/ 3214220 w 4726290"/>
              <a:gd name="connsiteY112" fmla="*/ 904493 h 1131282"/>
              <a:gd name="connsiteX113" fmla="*/ 3569735 w 4726290"/>
              <a:gd name="connsiteY113" fmla="*/ 883227 h 1131282"/>
              <a:gd name="connsiteX114" fmla="*/ 3836882 w 4726290"/>
              <a:gd name="connsiteY114" fmla="*/ 836398 h 1131282"/>
              <a:gd name="connsiteX115" fmla="*/ 4373397 w 4726290"/>
              <a:gd name="connsiteY115" fmla="*/ 1119236 h 1131282"/>
              <a:gd name="connsiteX116" fmla="*/ 4505659 w 4726290"/>
              <a:gd name="connsiteY116" fmla="*/ 1131282 h 1131282"/>
              <a:gd name="connsiteX117" fmla="*/ 4458459 w 4726290"/>
              <a:gd name="connsiteY117" fmla="*/ 1131282 h 1131282"/>
              <a:gd name="connsiteX118" fmla="*/ 4450745 w 4726290"/>
              <a:gd name="connsiteY118" fmla="*/ 1102464 h 1131282"/>
              <a:gd name="connsiteX119" fmla="*/ 4436166 w 4726290"/>
              <a:gd name="connsiteY119" fmla="*/ 1072602 h 1131282"/>
              <a:gd name="connsiteX120" fmla="*/ 3896377 w 4726290"/>
              <a:gd name="connsiteY120" fmla="*/ 759192 h 1131282"/>
              <a:gd name="connsiteX121" fmla="*/ 3635449 w 4726290"/>
              <a:gd name="connsiteY121" fmla="*/ 805880 h 1131282"/>
              <a:gd name="connsiteX122" fmla="*/ 3235934 w 4726290"/>
              <a:gd name="connsiteY122" fmla="*/ 826089 h 1131282"/>
              <a:gd name="connsiteX123" fmla="*/ 2990458 w 4726290"/>
              <a:gd name="connsiteY123" fmla="*/ 600665 h 1131282"/>
              <a:gd name="connsiteX124" fmla="*/ 2827931 w 4726290"/>
              <a:gd name="connsiteY124" fmla="*/ 423277 h 1131282"/>
              <a:gd name="connsiteX125" fmla="*/ 2579579 w 4726290"/>
              <a:gd name="connsiteY125" fmla="*/ 330746 h 1131282"/>
              <a:gd name="connsiteX126" fmla="*/ 2147528 w 4726290"/>
              <a:gd name="connsiteY126" fmla="*/ 415706 h 1131282"/>
              <a:gd name="connsiteX127" fmla="*/ 1565871 w 4726290"/>
              <a:gd name="connsiteY127" fmla="*/ 479650 h 1131282"/>
              <a:gd name="connsiteX128" fmla="*/ 540993 w 4726290"/>
              <a:gd name="connsiteY128" fmla="*/ 703925 h 1131282"/>
              <a:gd name="connsiteX129" fmla="*/ 334788 w 4726290"/>
              <a:gd name="connsiteY129" fmla="*/ 1093211 h 1131282"/>
              <a:gd name="connsiteX130" fmla="*/ 316095 w 4726290"/>
              <a:gd name="connsiteY130" fmla="*/ 1131282 h 1131282"/>
              <a:gd name="connsiteX131" fmla="*/ 263095 w 4726290"/>
              <a:gd name="connsiteY131" fmla="*/ 1131282 h 1131282"/>
              <a:gd name="connsiteX132" fmla="*/ 292155 w 4726290"/>
              <a:gd name="connsiteY132" fmla="*/ 1071240 h 1131282"/>
              <a:gd name="connsiteX133" fmla="*/ 503076 w 4726290"/>
              <a:gd name="connsiteY133" fmla="*/ 675792 h 1131282"/>
              <a:gd name="connsiteX134" fmla="*/ 1580348 w 4726290"/>
              <a:gd name="connsiteY134" fmla="*/ 434095 h 1131282"/>
              <a:gd name="connsiteX135" fmla="*/ 2133495 w 4726290"/>
              <a:gd name="connsiteY135" fmla="*/ 370156 h 1131282"/>
              <a:gd name="connsiteX136" fmla="*/ 2493370 w 4726290"/>
              <a:gd name="connsiteY136" fmla="*/ 283592 h 1131282"/>
              <a:gd name="connsiteX137" fmla="*/ 2851864 w 4726290"/>
              <a:gd name="connsiteY137" fmla="*/ 384193 h 1131282"/>
              <a:gd name="connsiteX138" fmla="*/ 3024197 w 4726290"/>
              <a:gd name="connsiteY138" fmla="*/ 570751 h 1131282"/>
              <a:gd name="connsiteX139" fmla="*/ 3249795 w 4726290"/>
              <a:gd name="connsiteY139" fmla="*/ 781276 h 1131282"/>
              <a:gd name="connsiteX140" fmla="*/ 3619682 w 4726290"/>
              <a:gd name="connsiteY140" fmla="*/ 759740 h 1131282"/>
              <a:gd name="connsiteX141" fmla="*/ 3895382 w 4726290"/>
              <a:gd name="connsiteY141" fmla="*/ 711618 h 1131282"/>
              <a:gd name="connsiteX142" fmla="*/ 4493070 w 4726290"/>
              <a:gd name="connsiteY142" fmla="*/ 1084209 h 1131282"/>
              <a:gd name="connsiteX143" fmla="*/ 4616771 w 4726290"/>
              <a:gd name="connsiteY143" fmla="*/ 1131282 h 1131282"/>
              <a:gd name="connsiteX144" fmla="*/ 4568167 w 4726290"/>
              <a:gd name="connsiteY144" fmla="*/ 1131282 h 1131282"/>
              <a:gd name="connsiteX145" fmla="*/ 4530882 w 4726290"/>
              <a:gd name="connsiteY145" fmla="*/ 991199 h 1131282"/>
              <a:gd name="connsiteX146" fmla="*/ 4515523 w 4726290"/>
              <a:gd name="connsiteY146" fmla="*/ 959755 h 1131282"/>
              <a:gd name="connsiteX147" fmla="*/ 3954527 w 4726290"/>
              <a:gd name="connsiteY147" fmla="*/ 634592 h 1131282"/>
              <a:gd name="connsiteX148" fmla="*/ 3683135 w 4726290"/>
              <a:gd name="connsiteY148" fmla="*/ 681609 h 1131282"/>
              <a:gd name="connsiteX149" fmla="*/ 3269420 w 4726290"/>
              <a:gd name="connsiteY149" fmla="*/ 702466 h 1131282"/>
              <a:gd name="connsiteX150" fmla="*/ 3015329 w 4726290"/>
              <a:gd name="connsiteY150" fmla="*/ 468286 h 1131282"/>
              <a:gd name="connsiteX151" fmla="*/ 2847051 w 4726290"/>
              <a:gd name="connsiteY151" fmla="*/ 285070 h 1131282"/>
              <a:gd name="connsiteX152" fmla="*/ 2589271 w 4726290"/>
              <a:gd name="connsiteY152" fmla="*/ 189132 h 1131282"/>
              <a:gd name="connsiteX153" fmla="*/ 2139877 w 4726290"/>
              <a:gd name="connsiteY153" fmla="*/ 278087 h 1131282"/>
              <a:gd name="connsiteX154" fmla="*/ 1537030 w 4726290"/>
              <a:gd name="connsiteY154" fmla="*/ 344188 h 1131282"/>
              <a:gd name="connsiteX155" fmla="*/ 472645 w 4726290"/>
              <a:gd name="connsiteY155" fmla="*/ 575687 h 1131282"/>
              <a:gd name="connsiteX156" fmla="*/ 257987 w 4726290"/>
              <a:gd name="connsiteY156" fmla="*/ 978300 h 1131282"/>
              <a:gd name="connsiteX157" fmla="*/ 183330 w 4726290"/>
              <a:gd name="connsiteY157" fmla="*/ 1131282 h 1131282"/>
              <a:gd name="connsiteX158" fmla="*/ 133162 w 4726290"/>
              <a:gd name="connsiteY158" fmla="*/ 1131282 h 1131282"/>
              <a:gd name="connsiteX159" fmla="*/ 217456 w 4726290"/>
              <a:gd name="connsiteY159" fmla="*/ 958665 h 1131282"/>
              <a:gd name="connsiteX160" fmla="*/ 435713 w 4726290"/>
              <a:gd name="connsiteY160" fmla="*/ 548548 h 1131282"/>
              <a:gd name="connsiteX161" fmla="*/ 1552653 w 4726290"/>
              <a:gd name="connsiteY161" fmla="*/ 299006 h 1131282"/>
              <a:gd name="connsiteX162" fmla="*/ 2126990 w 4726290"/>
              <a:gd name="connsiteY162" fmla="*/ 232913 h 1131282"/>
              <a:gd name="connsiteX163" fmla="*/ 2501828 w 4726290"/>
              <a:gd name="connsiteY163" fmla="*/ 143355 h 1131282"/>
              <a:gd name="connsiteX164" fmla="*/ 2874613 w 4726290"/>
              <a:gd name="connsiteY164" fmla="*/ 248487 h 1131282"/>
              <a:gd name="connsiteX165" fmla="*/ 3053083 w 4726290"/>
              <a:gd name="connsiteY165" fmla="*/ 441669 h 1131282"/>
              <a:gd name="connsiteX166" fmla="*/ 3287540 w 4726290"/>
              <a:gd name="connsiteY166" fmla="*/ 660410 h 1131282"/>
              <a:gd name="connsiteX167" fmla="*/ 3671586 w 4726290"/>
              <a:gd name="connsiteY167" fmla="*/ 638183 h 1131282"/>
              <a:gd name="connsiteX168" fmla="*/ 3957395 w 4726290"/>
              <a:gd name="connsiteY168" fmla="*/ 588985 h 1131282"/>
              <a:gd name="connsiteX169" fmla="*/ 4575696 w 4726290"/>
              <a:gd name="connsiteY169" fmla="*/ 973122 h 1131282"/>
              <a:gd name="connsiteX170" fmla="*/ 4726290 w 4726290"/>
              <a:gd name="connsiteY170" fmla="*/ 1131282 h 1131282"/>
              <a:gd name="connsiteX171" fmla="*/ 4676693 w 4726290"/>
              <a:gd name="connsiteY171" fmla="*/ 1131282 h 1131282"/>
              <a:gd name="connsiteX172" fmla="*/ 4666873 w 4726290"/>
              <a:gd name="connsiteY172" fmla="*/ 1091647 h 1131282"/>
              <a:gd name="connsiteX173" fmla="*/ 4612399 w 4726290"/>
              <a:gd name="connsiteY173" fmla="*/ 881176 h 1131282"/>
              <a:gd name="connsiteX174" fmla="*/ 4596259 w 4726290"/>
              <a:gd name="connsiteY174" fmla="*/ 848148 h 1131282"/>
              <a:gd name="connsiteX175" fmla="*/ 4014667 w 4726290"/>
              <a:gd name="connsiteY175" fmla="*/ 510493 h 1131282"/>
              <a:gd name="connsiteX176" fmla="*/ 3732352 w 4726290"/>
              <a:gd name="connsiteY176" fmla="*/ 559911 h 1131282"/>
              <a:gd name="connsiteX177" fmla="*/ 3303889 w 4726290"/>
              <a:gd name="connsiteY177" fmla="*/ 581245 h 1131282"/>
              <a:gd name="connsiteX178" fmla="*/ 3040386 w 4726290"/>
              <a:gd name="connsiteY178" fmla="*/ 338685 h 1131282"/>
              <a:gd name="connsiteX179" fmla="*/ 2865227 w 4726290"/>
              <a:gd name="connsiteY179" fmla="*/ 147297 h 1131282"/>
              <a:gd name="connsiteX180" fmla="*/ 2508745 w 4726290"/>
              <a:gd name="connsiteY180" fmla="*/ 46127 h 1131282"/>
              <a:gd name="connsiteX181" fmla="*/ 2134980 w 4726290"/>
              <a:gd name="connsiteY181" fmla="*/ 136657 h 1131282"/>
              <a:gd name="connsiteX182" fmla="*/ 1510393 w 4726290"/>
              <a:gd name="connsiteY182" fmla="*/ 204741 h 1131282"/>
              <a:gd name="connsiteX183" fmla="*/ 406930 w 4726290"/>
              <a:gd name="connsiteY183" fmla="*/ 444294 h 1131282"/>
              <a:gd name="connsiteX184" fmla="*/ 187444 w 4726290"/>
              <a:gd name="connsiteY184" fmla="*/ 862744 h 1131282"/>
              <a:gd name="connsiteX185" fmla="*/ 56020 w 4726290"/>
              <a:gd name="connsiteY185" fmla="*/ 1131282 h 1131282"/>
              <a:gd name="connsiteX186" fmla="*/ 0 w 4726290"/>
              <a:gd name="connsiteY186" fmla="*/ 1131282 h 1131282"/>
              <a:gd name="connsiteX187" fmla="*/ 10146 w 4726290"/>
              <a:gd name="connsiteY187" fmla="*/ 1114300 h 1131282"/>
              <a:gd name="connsiteX188" fmla="*/ 141857 w 4726290"/>
              <a:gd name="connsiteY188" fmla="*/ 844623 h 1131282"/>
              <a:gd name="connsiteX189" fmla="*/ 369203 w 4726290"/>
              <a:gd name="connsiteY189" fmla="*/ 419477 h 1131282"/>
              <a:gd name="connsiteX190" fmla="*/ 1526007 w 4726290"/>
              <a:gd name="connsiteY190" fmla="*/ 161511 h 1131282"/>
              <a:gd name="connsiteX191" fmla="*/ 2121297 w 4726290"/>
              <a:gd name="connsiteY191" fmla="*/ 93804 h 1131282"/>
              <a:gd name="connsiteX192" fmla="*/ 2508847 w 4726290"/>
              <a:gd name="connsiteY192" fmla="*/ 1571 h 1131282"/>
              <a:gd name="connsiteX193" fmla="*/ 2894721 w 4726290"/>
              <a:gd name="connsiteY193" fmla="*/ 110727 h 1131282"/>
              <a:gd name="connsiteX194" fmla="*/ 3079519 w 4726290"/>
              <a:gd name="connsiteY194" fmla="*/ 311909 h 1131282"/>
              <a:gd name="connsiteX195" fmla="*/ 3322775 w 4726290"/>
              <a:gd name="connsiteY195" fmla="*/ 539775 h 1131282"/>
              <a:gd name="connsiteX196" fmla="*/ 3721393 w 4726290"/>
              <a:gd name="connsiteY196" fmla="*/ 516698 h 1131282"/>
              <a:gd name="connsiteX197" fmla="*/ 4016922 w 4726290"/>
              <a:gd name="connsiteY197" fmla="*/ 465629 h 1131282"/>
              <a:gd name="connsiteX198" fmla="*/ 4656416 w 4726290"/>
              <a:gd name="connsiteY198" fmla="*/ 865420 h 1131282"/>
              <a:gd name="connsiteX199" fmla="*/ 4714517 w 4726290"/>
              <a:gd name="connsiteY199" fmla="*/ 1083296 h 1131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4726290" h="1131282">
                <a:moveTo>
                  <a:pt x="1820045" y="1131282"/>
                </a:moveTo>
                <a:lnTo>
                  <a:pt x="1602361" y="1131282"/>
                </a:lnTo>
                <a:lnTo>
                  <a:pt x="1569167" y="1121416"/>
                </a:lnTo>
                <a:cubicBezTo>
                  <a:pt x="1405458" y="1076175"/>
                  <a:pt x="1268990" y="1056605"/>
                  <a:pt x="1142863" y="1104681"/>
                </a:cubicBezTo>
                <a:lnTo>
                  <a:pt x="1092823" y="1131282"/>
                </a:lnTo>
                <a:lnTo>
                  <a:pt x="1003690" y="1131282"/>
                </a:lnTo>
                <a:lnTo>
                  <a:pt x="1038740" y="1105452"/>
                </a:lnTo>
                <a:cubicBezTo>
                  <a:pt x="1248121" y="969271"/>
                  <a:pt x="1467835" y="1037774"/>
                  <a:pt x="1712764" y="1113951"/>
                </a:cubicBezTo>
                <a:cubicBezTo>
                  <a:pt x="1730961" y="1119542"/>
                  <a:pt x="1749166" y="1123680"/>
                  <a:pt x="1767395" y="1126542"/>
                </a:cubicBezTo>
                <a:close/>
                <a:moveTo>
                  <a:pt x="2521445" y="1131282"/>
                </a:moveTo>
                <a:lnTo>
                  <a:pt x="2480048" y="1131282"/>
                </a:lnTo>
                <a:lnTo>
                  <a:pt x="2515951" y="1130538"/>
                </a:lnTo>
                <a:close/>
                <a:moveTo>
                  <a:pt x="2818536" y="1131282"/>
                </a:moveTo>
                <a:lnTo>
                  <a:pt x="2746591" y="1131282"/>
                </a:lnTo>
                <a:lnTo>
                  <a:pt x="2721407" y="1107785"/>
                </a:lnTo>
                <a:cubicBezTo>
                  <a:pt x="2656095" y="1060534"/>
                  <a:pt x="2589642" y="1039469"/>
                  <a:pt x="2521938" y="1034932"/>
                </a:cubicBezTo>
                <a:cubicBezTo>
                  <a:pt x="2409098" y="1027369"/>
                  <a:pt x="2292791" y="1065715"/>
                  <a:pt x="2172532" y="1105244"/>
                </a:cubicBezTo>
                <a:lnTo>
                  <a:pt x="2089720" y="1131282"/>
                </a:lnTo>
                <a:lnTo>
                  <a:pt x="1824553" y="1131282"/>
                </a:lnTo>
                <a:lnTo>
                  <a:pt x="1932555" y="1122604"/>
                </a:lnTo>
                <a:cubicBezTo>
                  <a:pt x="2006648" y="1109781"/>
                  <a:pt x="2081921" y="1085024"/>
                  <a:pt x="2159432" y="1059653"/>
                </a:cubicBezTo>
                <a:cubicBezTo>
                  <a:pt x="2281409" y="1019300"/>
                  <a:pt x="2405885" y="978279"/>
                  <a:pt x="2529559" y="987304"/>
                </a:cubicBezTo>
                <a:cubicBezTo>
                  <a:pt x="2603765" y="992719"/>
                  <a:pt x="2677679" y="1016150"/>
                  <a:pt x="2750593" y="1068553"/>
                </a:cubicBezTo>
                <a:close/>
                <a:moveTo>
                  <a:pt x="2948638" y="1131282"/>
                </a:moveTo>
                <a:lnTo>
                  <a:pt x="2890355" y="1131282"/>
                </a:lnTo>
                <a:lnTo>
                  <a:pt x="2881323" y="1120550"/>
                </a:lnTo>
                <a:cubicBezTo>
                  <a:pt x="2842733" y="1064520"/>
                  <a:pt x="2796257" y="1014355"/>
                  <a:pt x="2743305" y="971575"/>
                </a:cubicBezTo>
                <a:cubicBezTo>
                  <a:pt x="2674515" y="922037"/>
                  <a:pt x="2604737" y="899836"/>
                  <a:pt x="2533757" y="894931"/>
                </a:cubicBezTo>
                <a:cubicBezTo>
                  <a:pt x="2415459" y="886756"/>
                  <a:pt x="2293820" y="926626"/>
                  <a:pt x="2167840" y="968050"/>
                </a:cubicBezTo>
                <a:cubicBezTo>
                  <a:pt x="2007759" y="1020307"/>
                  <a:pt x="1838289" y="1076140"/>
                  <a:pt x="1671438" y="1024466"/>
                </a:cubicBezTo>
                <a:cubicBezTo>
                  <a:pt x="1344406" y="922093"/>
                  <a:pt x="1118130" y="868416"/>
                  <a:pt x="898086" y="1100102"/>
                </a:cubicBezTo>
                <a:lnTo>
                  <a:pt x="870946" y="1131282"/>
                </a:lnTo>
                <a:lnTo>
                  <a:pt x="809882" y="1131282"/>
                </a:lnTo>
                <a:lnTo>
                  <a:pt x="818842" y="1119432"/>
                </a:lnTo>
                <a:cubicBezTo>
                  <a:pt x="1086903" y="793889"/>
                  <a:pt x="1365396" y="881338"/>
                  <a:pt x="1685906" y="980859"/>
                </a:cubicBezTo>
                <a:cubicBezTo>
                  <a:pt x="1839225" y="1030520"/>
                  <a:pt x="1991526" y="978191"/>
                  <a:pt x="2153977" y="924825"/>
                </a:cubicBezTo>
                <a:cubicBezTo>
                  <a:pt x="2281290" y="883043"/>
                  <a:pt x="2411344" y="840297"/>
                  <a:pt x="2540412" y="849842"/>
                </a:cubicBezTo>
                <a:cubicBezTo>
                  <a:pt x="2617852" y="855569"/>
                  <a:pt x="2694939" y="880119"/>
                  <a:pt x="2770864" y="934996"/>
                </a:cubicBezTo>
                <a:cubicBezTo>
                  <a:pt x="2827840" y="980056"/>
                  <a:pt x="2877638" y="1033331"/>
                  <a:pt x="2918685" y="1093143"/>
                </a:cubicBezTo>
                <a:close/>
                <a:moveTo>
                  <a:pt x="3112744" y="1131282"/>
                </a:moveTo>
                <a:lnTo>
                  <a:pt x="3037756" y="1131282"/>
                </a:lnTo>
                <a:lnTo>
                  <a:pt x="3002173" y="1100927"/>
                </a:lnTo>
                <a:cubicBezTo>
                  <a:pt x="2966965" y="1065710"/>
                  <a:pt x="2936176" y="1025443"/>
                  <a:pt x="2905759" y="985946"/>
                </a:cubicBezTo>
                <a:cubicBezTo>
                  <a:pt x="2865541" y="927281"/>
                  <a:pt x="2817057" y="874685"/>
                  <a:pt x="2761801" y="829766"/>
                </a:cubicBezTo>
                <a:cubicBezTo>
                  <a:pt x="2689841" y="777817"/>
                  <a:pt x="2616574" y="754643"/>
                  <a:pt x="2542110" y="749558"/>
                </a:cubicBezTo>
                <a:cubicBezTo>
                  <a:pt x="2418004" y="741089"/>
                  <a:pt x="2290575" y="782872"/>
                  <a:pt x="2160336" y="825472"/>
                </a:cubicBezTo>
                <a:cubicBezTo>
                  <a:pt x="1992067" y="882714"/>
                  <a:pt x="1815408" y="940631"/>
                  <a:pt x="1643525" y="885619"/>
                </a:cubicBezTo>
                <a:cubicBezTo>
                  <a:pt x="1253342" y="764653"/>
                  <a:pt x="1000167" y="708468"/>
                  <a:pt x="737431" y="1087889"/>
                </a:cubicBezTo>
                <a:lnTo>
                  <a:pt x="711862" y="1131282"/>
                </a:lnTo>
                <a:lnTo>
                  <a:pt x="656128" y="1131282"/>
                </a:lnTo>
                <a:lnTo>
                  <a:pt x="696384" y="1063228"/>
                </a:lnTo>
                <a:cubicBezTo>
                  <a:pt x="992439" y="636253"/>
                  <a:pt x="1299486" y="732467"/>
                  <a:pt x="1655643" y="844118"/>
                </a:cubicBezTo>
                <a:cubicBezTo>
                  <a:pt x="1814984" y="894220"/>
                  <a:pt x="1982826" y="839093"/>
                  <a:pt x="2144866" y="785889"/>
                </a:cubicBezTo>
                <a:cubicBezTo>
                  <a:pt x="2277795" y="742600"/>
                  <a:pt x="2413383" y="698187"/>
                  <a:pt x="2547875" y="708259"/>
                </a:cubicBezTo>
                <a:cubicBezTo>
                  <a:pt x="2628569" y="714304"/>
                  <a:pt x="2708869" y="739963"/>
                  <a:pt x="2787963" y="797249"/>
                </a:cubicBezTo>
                <a:cubicBezTo>
                  <a:pt x="2847175" y="844515"/>
                  <a:pt x="2899116" y="900166"/>
                  <a:pt x="2942141" y="962435"/>
                </a:cubicBezTo>
                <a:cubicBezTo>
                  <a:pt x="2986583" y="1020776"/>
                  <a:pt x="3029201" y="1076495"/>
                  <a:pt x="3083268" y="1115005"/>
                </a:cubicBezTo>
                <a:close/>
                <a:moveTo>
                  <a:pt x="3956624" y="1131282"/>
                </a:moveTo>
                <a:lnTo>
                  <a:pt x="3787826" y="1131282"/>
                </a:lnTo>
                <a:lnTo>
                  <a:pt x="3714107" y="1125803"/>
                </a:lnTo>
                <a:lnTo>
                  <a:pt x="3662959" y="1131282"/>
                </a:lnTo>
                <a:lnTo>
                  <a:pt x="3450902" y="1131282"/>
                </a:lnTo>
                <a:lnTo>
                  <a:pt x="3469790" y="1126360"/>
                </a:lnTo>
                <a:cubicBezTo>
                  <a:pt x="3549900" y="1100438"/>
                  <a:pt x="3633224" y="1085817"/>
                  <a:pt x="3717287" y="1082852"/>
                </a:cubicBezTo>
                <a:cubicBezTo>
                  <a:pt x="3777825" y="1083582"/>
                  <a:pt x="3836258" y="1092191"/>
                  <a:pt x="3891132" y="1107781"/>
                </a:cubicBezTo>
                <a:close/>
                <a:moveTo>
                  <a:pt x="4210428" y="1131282"/>
                </a:moveTo>
                <a:lnTo>
                  <a:pt x="4143541" y="1131282"/>
                </a:lnTo>
                <a:lnTo>
                  <a:pt x="4139292" y="1127460"/>
                </a:lnTo>
                <a:cubicBezTo>
                  <a:pt x="4042043" y="1051873"/>
                  <a:pt x="3913839" y="1007425"/>
                  <a:pt x="3773810" y="1005232"/>
                </a:cubicBezTo>
                <a:cubicBezTo>
                  <a:pt x="3691450" y="1008506"/>
                  <a:pt x="3609864" y="1022936"/>
                  <a:pt x="3531353" y="1048180"/>
                </a:cubicBezTo>
                <a:cubicBezTo>
                  <a:pt x="3409120" y="1080961"/>
                  <a:pt x="3281080" y="1115665"/>
                  <a:pt x="3160745" y="1067218"/>
                </a:cubicBezTo>
                <a:cubicBezTo>
                  <a:pt x="3062833" y="1026090"/>
                  <a:pt x="2995465" y="941627"/>
                  <a:pt x="2932749" y="858762"/>
                </a:cubicBezTo>
                <a:cubicBezTo>
                  <a:pt x="2890623" y="797499"/>
                  <a:pt x="2839897" y="742625"/>
                  <a:pt x="2782058" y="695751"/>
                </a:cubicBezTo>
                <a:cubicBezTo>
                  <a:pt x="2707072" y="641313"/>
                  <a:pt x="2631012" y="616822"/>
                  <a:pt x="2553646" y="611259"/>
                </a:cubicBezTo>
                <a:cubicBezTo>
                  <a:pt x="2424703" y="601989"/>
                  <a:pt x="2292128" y="645288"/>
                  <a:pt x="2154836" y="690142"/>
                </a:cubicBezTo>
                <a:cubicBezTo>
                  <a:pt x="1978588" y="747892"/>
                  <a:pt x="1796102" y="806739"/>
                  <a:pt x="1615914" y="750530"/>
                </a:cubicBezTo>
                <a:cubicBezTo>
                  <a:pt x="1207926" y="621853"/>
                  <a:pt x="943721" y="562883"/>
                  <a:pt x="669363" y="959067"/>
                </a:cubicBezTo>
                <a:lnTo>
                  <a:pt x="567776" y="1131282"/>
                </a:lnTo>
                <a:lnTo>
                  <a:pt x="518933" y="1131282"/>
                </a:lnTo>
                <a:lnTo>
                  <a:pt x="525479" y="1117606"/>
                </a:lnTo>
                <a:cubicBezTo>
                  <a:pt x="558115" y="1056485"/>
                  <a:pt x="593448" y="996788"/>
                  <a:pt x="631383" y="938694"/>
                </a:cubicBezTo>
                <a:cubicBezTo>
                  <a:pt x="941220" y="493426"/>
                  <a:pt x="1261223" y="594382"/>
                  <a:pt x="1631851" y="710958"/>
                </a:cubicBezTo>
                <a:cubicBezTo>
                  <a:pt x="1798135" y="763412"/>
                  <a:pt x="1973212" y="706237"/>
                  <a:pt x="2142443" y="650947"/>
                </a:cubicBezTo>
                <a:cubicBezTo>
                  <a:pt x="2279888" y="604538"/>
                  <a:pt x="2420826" y="557933"/>
                  <a:pt x="2560767" y="568379"/>
                </a:cubicBezTo>
                <a:cubicBezTo>
                  <a:pt x="2644734" y="574645"/>
                  <a:pt x="2728339" y="601453"/>
                  <a:pt x="2810620" y="661163"/>
                </a:cubicBezTo>
                <a:cubicBezTo>
                  <a:pt x="2872113" y="710516"/>
                  <a:pt x="2926022" y="768555"/>
                  <a:pt x="2970694" y="833517"/>
                </a:cubicBezTo>
                <a:cubicBezTo>
                  <a:pt x="3032625" y="914804"/>
                  <a:pt x="3090939" y="991629"/>
                  <a:pt x="3179235" y="1026907"/>
                </a:cubicBezTo>
                <a:cubicBezTo>
                  <a:pt x="3284882" y="1068072"/>
                  <a:pt x="3398955" y="1037373"/>
                  <a:pt x="3519429" y="1004957"/>
                </a:cubicBezTo>
                <a:cubicBezTo>
                  <a:pt x="3602240" y="978462"/>
                  <a:pt x="3688255" y="963435"/>
                  <a:pt x="3775097" y="960366"/>
                </a:cubicBezTo>
                <a:cubicBezTo>
                  <a:pt x="3933329" y="962089"/>
                  <a:pt x="4077645" y="1015335"/>
                  <a:pt x="4184053" y="1105286"/>
                </a:cubicBezTo>
                <a:close/>
                <a:moveTo>
                  <a:pt x="4379497" y="1131282"/>
                </a:moveTo>
                <a:lnTo>
                  <a:pt x="4317328" y="1131282"/>
                </a:lnTo>
                <a:lnTo>
                  <a:pt x="4268257" y="1061179"/>
                </a:lnTo>
                <a:cubicBezTo>
                  <a:pt x="4163918" y="952023"/>
                  <a:pt x="4007899" y="885689"/>
                  <a:pt x="3834029" y="883002"/>
                </a:cubicBezTo>
                <a:cubicBezTo>
                  <a:pt x="3749161" y="886273"/>
                  <a:pt x="3665085" y="900841"/>
                  <a:pt x="3584009" y="926290"/>
                </a:cubicBezTo>
                <a:cubicBezTo>
                  <a:pt x="3456304" y="960752"/>
                  <a:pt x="3324370" y="996395"/>
                  <a:pt x="3199202" y="945980"/>
                </a:cubicBezTo>
                <a:cubicBezTo>
                  <a:pt x="3096063" y="904041"/>
                  <a:pt x="3027601" y="815341"/>
                  <a:pt x="2962211" y="728978"/>
                </a:cubicBezTo>
                <a:cubicBezTo>
                  <a:pt x="2918425" y="665026"/>
                  <a:pt x="2865698" y="607722"/>
                  <a:pt x="2805584" y="558756"/>
                </a:cubicBezTo>
                <a:cubicBezTo>
                  <a:pt x="2727132" y="502047"/>
                  <a:pt x="2647615" y="476558"/>
                  <a:pt x="2566869" y="470785"/>
                </a:cubicBezTo>
                <a:cubicBezTo>
                  <a:pt x="2432296" y="461164"/>
                  <a:pt x="2294308" y="506308"/>
                  <a:pt x="2152160" y="552956"/>
                </a:cubicBezTo>
                <a:cubicBezTo>
                  <a:pt x="1969099" y="612586"/>
                  <a:pt x="1779989" y="674686"/>
                  <a:pt x="1591833" y="615083"/>
                </a:cubicBezTo>
                <a:cubicBezTo>
                  <a:pt x="1167084" y="480727"/>
                  <a:pt x="892443" y="419186"/>
                  <a:pt x="606623" y="831508"/>
                </a:cubicBezTo>
                <a:cubicBezTo>
                  <a:pt x="568093" y="890874"/>
                  <a:pt x="532161" y="951827"/>
                  <a:pt x="498924" y="1014196"/>
                </a:cubicBezTo>
                <a:lnTo>
                  <a:pt x="442871" y="1131282"/>
                </a:lnTo>
                <a:lnTo>
                  <a:pt x="390551" y="1131282"/>
                </a:lnTo>
                <a:lnTo>
                  <a:pt x="456898" y="991769"/>
                </a:lnTo>
                <a:cubicBezTo>
                  <a:pt x="490466" y="928430"/>
                  <a:pt x="526791" y="866536"/>
                  <a:pt x="565778" y="806265"/>
                </a:cubicBezTo>
                <a:cubicBezTo>
                  <a:pt x="885868" y="345393"/>
                  <a:pt x="1218257" y="449932"/>
                  <a:pt x="1603582" y="571834"/>
                </a:cubicBezTo>
                <a:cubicBezTo>
                  <a:pt x="1777220" y="626480"/>
                  <a:pt x="1959489" y="567221"/>
                  <a:pt x="2135359" y="509675"/>
                </a:cubicBezTo>
                <a:cubicBezTo>
                  <a:pt x="2250459" y="472195"/>
                  <a:pt x="2367794" y="433853"/>
                  <a:pt x="2484641" y="425686"/>
                </a:cubicBezTo>
                <a:cubicBezTo>
                  <a:pt x="2601489" y="417518"/>
                  <a:pt x="2717850" y="439527"/>
                  <a:pt x="2831006" y="522748"/>
                </a:cubicBezTo>
                <a:cubicBezTo>
                  <a:pt x="2894940" y="574349"/>
                  <a:pt x="2950935" y="634972"/>
                  <a:pt x="2997240" y="702722"/>
                </a:cubicBezTo>
                <a:cubicBezTo>
                  <a:pt x="3060325" y="787333"/>
                  <a:pt x="3122655" y="867456"/>
                  <a:pt x="3214220" y="904493"/>
                </a:cubicBezTo>
                <a:cubicBezTo>
                  <a:pt x="3325485" y="949205"/>
                  <a:pt x="3444203" y="917156"/>
                  <a:pt x="3569735" y="883227"/>
                </a:cubicBezTo>
                <a:cubicBezTo>
                  <a:pt x="3656232" y="855370"/>
                  <a:pt x="3746113" y="839583"/>
                  <a:pt x="3836882" y="836398"/>
                </a:cubicBezTo>
                <a:cubicBezTo>
                  <a:pt x="4065884" y="839389"/>
                  <a:pt x="4268426" y="948831"/>
                  <a:pt x="4373397" y="1119236"/>
                </a:cubicBezTo>
                <a:close/>
                <a:moveTo>
                  <a:pt x="4505659" y="1131282"/>
                </a:moveTo>
                <a:lnTo>
                  <a:pt x="4458459" y="1131282"/>
                </a:lnTo>
                <a:lnTo>
                  <a:pt x="4450745" y="1102464"/>
                </a:lnTo>
                <a:lnTo>
                  <a:pt x="4436166" y="1072602"/>
                </a:lnTo>
                <a:cubicBezTo>
                  <a:pt x="4344370" y="884677"/>
                  <a:pt x="4136950" y="762852"/>
                  <a:pt x="3896377" y="759192"/>
                </a:cubicBezTo>
                <a:cubicBezTo>
                  <a:pt x="3807725" y="762678"/>
                  <a:pt x="3719888" y="778367"/>
                  <a:pt x="3635449" y="805880"/>
                </a:cubicBezTo>
                <a:cubicBezTo>
                  <a:pt x="3502352" y="840151"/>
                  <a:pt x="3365927" y="878476"/>
                  <a:pt x="3235934" y="826089"/>
                </a:cubicBezTo>
                <a:cubicBezTo>
                  <a:pt x="3127723" y="782719"/>
                  <a:pt x="3058345" y="690155"/>
                  <a:pt x="2990458" y="600665"/>
                </a:cubicBezTo>
                <a:cubicBezTo>
                  <a:pt x="2945213" y="533996"/>
                  <a:pt x="2890440" y="474221"/>
                  <a:pt x="2827931" y="423277"/>
                </a:cubicBezTo>
                <a:cubicBezTo>
                  <a:pt x="2746162" y="363863"/>
                  <a:pt x="2663507" y="337006"/>
                  <a:pt x="2579579" y="330746"/>
                </a:cubicBezTo>
                <a:cubicBezTo>
                  <a:pt x="2439699" y="320310"/>
                  <a:pt x="2296280" y="367087"/>
                  <a:pt x="2147528" y="415706"/>
                </a:cubicBezTo>
                <a:cubicBezTo>
                  <a:pt x="1957271" y="477424"/>
                  <a:pt x="1760554" y="541775"/>
                  <a:pt x="1565871" y="479650"/>
                </a:cubicBezTo>
                <a:cubicBezTo>
                  <a:pt x="1124103" y="339167"/>
                  <a:pt x="838021" y="275002"/>
                  <a:pt x="540993" y="703925"/>
                </a:cubicBezTo>
                <a:cubicBezTo>
                  <a:pt x="461113" y="827542"/>
                  <a:pt x="392127" y="957803"/>
                  <a:pt x="334788" y="1093211"/>
                </a:cubicBezTo>
                <a:lnTo>
                  <a:pt x="316095" y="1131282"/>
                </a:lnTo>
                <a:lnTo>
                  <a:pt x="263095" y="1131282"/>
                </a:lnTo>
                <a:lnTo>
                  <a:pt x="292155" y="1071240"/>
                </a:lnTo>
                <a:cubicBezTo>
                  <a:pt x="350891" y="933634"/>
                  <a:pt x="421450" y="801318"/>
                  <a:pt x="503076" y="675792"/>
                </a:cubicBezTo>
                <a:cubicBezTo>
                  <a:pt x="835981" y="196624"/>
                  <a:pt x="1179957" y="307065"/>
                  <a:pt x="1580348" y="434095"/>
                </a:cubicBezTo>
                <a:cubicBezTo>
                  <a:pt x="1760931" y="491093"/>
                  <a:pt x="1950433" y="429786"/>
                  <a:pt x="2133495" y="370156"/>
                </a:cubicBezTo>
                <a:cubicBezTo>
                  <a:pt x="2251810" y="331337"/>
                  <a:pt x="2372703" y="291868"/>
                  <a:pt x="2493370" y="283592"/>
                </a:cubicBezTo>
                <a:cubicBezTo>
                  <a:pt x="2614035" y="275317"/>
                  <a:pt x="2734471" y="298234"/>
                  <a:pt x="2851864" y="384193"/>
                </a:cubicBezTo>
                <a:cubicBezTo>
                  <a:pt x="2918060" y="437739"/>
                  <a:pt x="2976072" y="500548"/>
                  <a:pt x="3024197" y="570751"/>
                </a:cubicBezTo>
                <a:cubicBezTo>
                  <a:pt x="3093055" y="658295"/>
                  <a:pt x="3154208" y="742891"/>
                  <a:pt x="3249795" y="781276"/>
                </a:cubicBezTo>
                <a:cubicBezTo>
                  <a:pt x="3363382" y="828740"/>
                  <a:pt x="3488913" y="794810"/>
                  <a:pt x="3619682" y="759740"/>
                </a:cubicBezTo>
                <a:cubicBezTo>
                  <a:pt x="3708980" y="731138"/>
                  <a:pt x="3801734" y="714925"/>
                  <a:pt x="3895382" y="711618"/>
                </a:cubicBezTo>
                <a:cubicBezTo>
                  <a:pt x="4168900" y="716455"/>
                  <a:pt x="4403987" y="862260"/>
                  <a:pt x="4493070" y="1084209"/>
                </a:cubicBezTo>
                <a:close/>
                <a:moveTo>
                  <a:pt x="4616771" y="1131282"/>
                </a:moveTo>
                <a:lnTo>
                  <a:pt x="4568167" y="1131282"/>
                </a:lnTo>
                <a:lnTo>
                  <a:pt x="4530882" y="991199"/>
                </a:lnTo>
                <a:cubicBezTo>
                  <a:pt x="4525808" y="980830"/>
                  <a:pt x="4520687" y="970348"/>
                  <a:pt x="4515523" y="959755"/>
                </a:cubicBezTo>
                <a:cubicBezTo>
                  <a:pt x="4420313" y="764844"/>
                  <a:pt x="4204394" y="638503"/>
                  <a:pt x="3954527" y="634592"/>
                </a:cubicBezTo>
                <a:cubicBezTo>
                  <a:pt x="3862398" y="637916"/>
                  <a:pt x="3771100" y="653743"/>
                  <a:pt x="3683135" y="681609"/>
                </a:cubicBezTo>
                <a:cubicBezTo>
                  <a:pt x="3545726" y="718933"/>
                  <a:pt x="3403832" y="756990"/>
                  <a:pt x="3269420" y="702466"/>
                </a:cubicBezTo>
                <a:cubicBezTo>
                  <a:pt x="3156398" y="658117"/>
                  <a:pt x="3085512" y="561480"/>
                  <a:pt x="3015329" y="468286"/>
                </a:cubicBezTo>
                <a:cubicBezTo>
                  <a:pt x="2968215" y="399602"/>
                  <a:pt x="2911555" y="337908"/>
                  <a:pt x="2847051" y="285070"/>
                </a:cubicBezTo>
                <a:cubicBezTo>
                  <a:pt x="2762242" y="223151"/>
                  <a:pt x="2676452" y="195399"/>
                  <a:pt x="2589271" y="189132"/>
                </a:cubicBezTo>
                <a:cubicBezTo>
                  <a:pt x="2443969" y="178686"/>
                  <a:pt x="2294804" y="227913"/>
                  <a:pt x="2139877" y="278087"/>
                </a:cubicBezTo>
                <a:cubicBezTo>
                  <a:pt x="1942564" y="342228"/>
                  <a:pt x="1738693" y="408705"/>
                  <a:pt x="1537030" y="344188"/>
                </a:cubicBezTo>
                <a:cubicBezTo>
                  <a:pt x="1077650" y="197361"/>
                  <a:pt x="780956" y="130248"/>
                  <a:pt x="472645" y="575687"/>
                </a:cubicBezTo>
                <a:cubicBezTo>
                  <a:pt x="389488" y="703460"/>
                  <a:pt x="317655" y="838167"/>
                  <a:pt x="257987" y="978300"/>
                </a:cubicBezTo>
                <a:lnTo>
                  <a:pt x="183330" y="1131282"/>
                </a:lnTo>
                <a:lnTo>
                  <a:pt x="133162" y="1131282"/>
                </a:lnTo>
                <a:lnTo>
                  <a:pt x="217456" y="958665"/>
                </a:lnTo>
                <a:cubicBezTo>
                  <a:pt x="278178" y="815969"/>
                  <a:pt x="351188" y="678726"/>
                  <a:pt x="435713" y="548548"/>
                </a:cubicBezTo>
                <a:cubicBezTo>
                  <a:pt x="779332" y="51705"/>
                  <a:pt x="1137000" y="165481"/>
                  <a:pt x="1552653" y="299006"/>
                </a:cubicBezTo>
                <a:cubicBezTo>
                  <a:pt x="1740391" y="358776"/>
                  <a:pt x="1936692" y="294592"/>
                  <a:pt x="2126990" y="232913"/>
                </a:cubicBezTo>
                <a:cubicBezTo>
                  <a:pt x="2250655" y="192689"/>
                  <a:pt x="2376412" y="151797"/>
                  <a:pt x="2501828" y="143355"/>
                </a:cubicBezTo>
                <a:cubicBezTo>
                  <a:pt x="2627243" y="134913"/>
                  <a:pt x="2752314" y="158917"/>
                  <a:pt x="2874613" y="248487"/>
                </a:cubicBezTo>
                <a:cubicBezTo>
                  <a:pt x="2943259" y="303802"/>
                  <a:pt x="3003410" y="368910"/>
                  <a:pt x="3053083" y="441669"/>
                </a:cubicBezTo>
                <a:cubicBezTo>
                  <a:pt x="3122481" y="533283"/>
                  <a:pt x="3188264" y="620437"/>
                  <a:pt x="3287540" y="660410"/>
                </a:cubicBezTo>
                <a:cubicBezTo>
                  <a:pt x="3407498" y="709061"/>
                  <a:pt x="3535756" y="674770"/>
                  <a:pt x="3671586" y="638183"/>
                </a:cubicBezTo>
                <a:cubicBezTo>
                  <a:pt x="3764200" y="608809"/>
                  <a:pt x="3860337" y="592222"/>
                  <a:pt x="3957395" y="588985"/>
                </a:cubicBezTo>
                <a:cubicBezTo>
                  <a:pt x="4238323" y="592148"/>
                  <a:pt x="4481065" y="744759"/>
                  <a:pt x="4575696" y="973122"/>
                </a:cubicBezTo>
                <a:close/>
                <a:moveTo>
                  <a:pt x="4726290" y="1131282"/>
                </a:moveTo>
                <a:lnTo>
                  <a:pt x="4676693" y="1131282"/>
                </a:lnTo>
                <a:lnTo>
                  <a:pt x="4666873" y="1091647"/>
                </a:lnTo>
                <a:cubicBezTo>
                  <a:pt x="4655342" y="1019895"/>
                  <a:pt x="4637117" y="949440"/>
                  <a:pt x="4612399" y="881176"/>
                </a:cubicBezTo>
                <a:cubicBezTo>
                  <a:pt x="4607065" y="870277"/>
                  <a:pt x="4601592" y="859046"/>
                  <a:pt x="4596259" y="848148"/>
                </a:cubicBezTo>
                <a:cubicBezTo>
                  <a:pt x="4497456" y="645877"/>
                  <a:pt x="4273837" y="514644"/>
                  <a:pt x="4014667" y="510493"/>
                </a:cubicBezTo>
                <a:cubicBezTo>
                  <a:pt x="3918798" y="513986"/>
                  <a:pt x="3823775" y="530592"/>
                  <a:pt x="3732352" y="559911"/>
                </a:cubicBezTo>
                <a:cubicBezTo>
                  <a:pt x="3590084" y="598172"/>
                  <a:pt x="3442953" y="637367"/>
                  <a:pt x="3303889" y="581245"/>
                </a:cubicBezTo>
                <a:cubicBezTo>
                  <a:pt x="3187970" y="534936"/>
                  <a:pt x="3113069" y="434999"/>
                  <a:pt x="3040386" y="338685"/>
                </a:cubicBezTo>
                <a:cubicBezTo>
                  <a:pt x="2991613" y="266772"/>
                  <a:pt x="2932594" y="202286"/>
                  <a:pt x="2865227" y="147297"/>
                </a:cubicBezTo>
                <a:cubicBezTo>
                  <a:pt x="2748900" y="61055"/>
                  <a:pt x="2630263" y="37617"/>
                  <a:pt x="2508745" y="46127"/>
                </a:cubicBezTo>
                <a:cubicBezTo>
                  <a:pt x="2387226" y="54639"/>
                  <a:pt x="2262828" y="95099"/>
                  <a:pt x="2134980" y="136657"/>
                </a:cubicBezTo>
                <a:cubicBezTo>
                  <a:pt x="1930514" y="202924"/>
                  <a:pt x="1719414" y="271443"/>
                  <a:pt x="1510393" y="204741"/>
                </a:cubicBezTo>
                <a:cubicBezTo>
                  <a:pt x="1036724" y="51420"/>
                  <a:pt x="726667" y="-17329"/>
                  <a:pt x="406930" y="444294"/>
                </a:cubicBezTo>
                <a:cubicBezTo>
                  <a:pt x="321541" y="577086"/>
                  <a:pt x="248073" y="717100"/>
                  <a:pt x="187444" y="862744"/>
                </a:cubicBezTo>
                <a:lnTo>
                  <a:pt x="56020" y="1131282"/>
                </a:lnTo>
                <a:lnTo>
                  <a:pt x="0" y="1131282"/>
                </a:lnTo>
                <a:lnTo>
                  <a:pt x="10146" y="1114300"/>
                </a:lnTo>
                <a:cubicBezTo>
                  <a:pt x="58300" y="1026832"/>
                  <a:pt x="100467" y="934071"/>
                  <a:pt x="141857" y="844623"/>
                </a:cubicBezTo>
                <a:cubicBezTo>
                  <a:pt x="205150" y="696652"/>
                  <a:pt x="281210" y="554385"/>
                  <a:pt x="369203" y="419477"/>
                </a:cubicBezTo>
                <a:cubicBezTo>
                  <a:pt x="724627" y="-95706"/>
                  <a:pt x="1094872" y="24969"/>
                  <a:pt x="1526007" y="161511"/>
                </a:cubicBezTo>
                <a:cubicBezTo>
                  <a:pt x="1720113" y="224419"/>
                  <a:pt x="1924026" y="157980"/>
                  <a:pt x="2121297" y="93804"/>
                </a:cubicBezTo>
                <a:cubicBezTo>
                  <a:pt x="2249144" y="52246"/>
                  <a:pt x="2379135" y="10127"/>
                  <a:pt x="2508847" y="1571"/>
                </a:cubicBezTo>
                <a:cubicBezTo>
                  <a:pt x="2638559" y="-6983"/>
                  <a:pt x="2767990" y="18028"/>
                  <a:pt x="2894721" y="110727"/>
                </a:cubicBezTo>
                <a:cubicBezTo>
                  <a:pt x="2965867" y="168386"/>
                  <a:pt x="3028149" y="236192"/>
                  <a:pt x="3079519" y="311909"/>
                </a:cubicBezTo>
                <a:cubicBezTo>
                  <a:pt x="3151399" y="407596"/>
                  <a:pt x="3219458" y="497460"/>
                  <a:pt x="3322775" y="539775"/>
                </a:cubicBezTo>
                <a:cubicBezTo>
                  <a:pt x="3447389" y="590022"/>
                  <a:pt x="3580707" y="554216"/>
                  <a:pt x="3721393" y="516698"/>
                </a:cubicBezTo>
                <a:cubicBezTo>
                  <a:pt x="3817093" y="485989"/>
                  <a:pt x="3916557" y="468776"/>
                  <a:pt x="4016922" y="465629"/>
                </a:cubicBezTo>
                <a:cubicBezTo>
                  <a:pt x="4309061" y="470004"/>
                  <a:pt x="4558758" y="627909"/>
                  <a:pt x="4656416" y="865420"/>
                </a:cubicBezTo>
                <a:cubicBezTo>
                  <a:pt x="4682534" y="936073"/>
                  <a:pt x="4701978" y="1009011"/>
                  <a:pt x="4714517" y="1083296"/>
                </a:cubicBezTo>
                <a:close/>
              </a:path>
            </a:pathLst>
          </a:custGeom>
          <a:solidFill>
            <a:schemeClr val="bg1">
              <a:alpha val="40000"/>
            </a:schemeClr>
          </a:solidFill>
          <a:ln w="4689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721CA53-44C5-F6E1-268E-0C1E1978E0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8297" r="29473"/>
          <a:stretch>
            <a:fillRect/>
          </a:stretch>
        </p:blipFill>
        <p:spPr>
          <a:xfrm>
            <a:off x="10148367" y="0"/>
            <a:ext cx="1524382" cy="1447612"/>
          </a:xfrm>
          <a:custGeom>
            <a:avLst/>
            <a:gdLst>
              <a:gd name="connsiteX0" fmla="*/ 0 w 1524382"/>
              <a:gd name="connsiteY0" fmla="*/ 0 h 1447612"/>
              <a:gd name="connsiteX1" fmla="*/ 1524382 w 1524382"/>
              <a:gd name="connsiteY1" fmla="*/ 0 h 1447612"/>
              <a:gd name="connsiteX2" fmla="*/ 1524382 w 1524382"/>
              <a:gd name="connsiteY2" fmla="*/ 1447612 h 1447612"/>
              <a:gd name="connsiteX3" fmla="*/ 0 w 1524382"/>
              <a:gd name="connsiteY3" fmla="*/ 1447612 h 1447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4382" h="1447612">
                <a:moveTo>
                  <a:pt x="0" y="0"/>
                </a:moveTo>
                <a:lnTo>
                  <a:pt x="1524382" y="0"/>
                </a:lnTo>
                <a:lnTo>
                  <a:pt x="1524382" y="1447612"/>
                </a:lnTo>
                <a:lnTo>
                  <a:pt x="0" y="1447612"/>
                </a:lnTo>
                <a:close/>
              </a:path>
            </a:pathLst>
          </a:custGeom>
        </p:spPr>
      </p:pic>
      <p:sp>
        <p:nvSpPr>
          <p:cNvPr id="14" name="Title 13">
            <a:extLst>
              <a:ext uri="{FF2B5EF4-FFF2-40B4-BE49-F238E27FC236}">
                <a16:creationId xmlns:a16="http://schemas.microsoft.com/office/drawing/2014/main" id="{83E9B496-2C13-340E-B6D8-5389265239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7695" y="302671"/>
            <a:ext cx="4975317" cy="1718866"/>
          </a:xfrm>
          <a:noFill/>
        </p:spPr>
        <p:txBody>
          <a:bodyPr anchor="ctr"/>
          <a:lstStyle>
            <a:lvl1pPr>
              <a:lnSpc>
                <a:spcPct val="90000"/>
              </a:lnSpc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0" name="Cameo Placeholder 14">
            <a:extLst>
              <a:ext uri="{FF2B5EF4-FFF2-40B4-BE49-F238E27FC236}">
                <a16:creationId xmlns:a16="http://schemas.microsoft.com/office/drawing/2014/main" id="{6AE15E32-8FE1-44F5-5007-F4F6F7092FAE}"/>
              </a:ext>
            </a:extLst>
          </p:cNvPr>
          <p:cNvSpPr>
            <a:spLocks noGrp="1"/>
          </p:cNvSpPr>
          <p:nvPr>
            <p:ph type="media" sz="quarter" idx="15">
              <p:extLst>
                <p:ext uri="{56F484CC-4922-43CF-B6FB-B326C6A72FC8}">
                  <p232:phTypeExt xmlns:p232="http://schemas.microsoft.com/office/powerpoint/2023/02/main">
                    <p232:type>
                      <p232:cameo/>
                    </p232:type>
                  </p232:phTypeExt>
                </p:ext>
              </p:extLst>
            </p:ph>
          </p:nvPr>
        </p:nvSpPr>
        <p:spPr>
          <a:xfrm>
            <a:off x="-1" y="2257425"/>
            <a:ext cx="2729213" cy="386873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cameo</a:t>
            </a:r>
          </a:p>
        </p:txBody>
      </p:sp>
      <p:sp>
        <p:nvSpPr>
          <p:cNvPr id="13" name="Table Placeholder 12">
            <a:extLst>
              <a:ext uri="{FF2B5EF4-FFF2-40B4-BE49-F238E27FC236}">
                <a16:creationId xmlns:a16="http://schemas.microsoft.com/office/drawing/2014/main" id="{A4471DE8-2488-1E89-2DEF-43DC952583B5}"/>
              </a:ext>
            </a:extLst>
          </p:cNvPr>
          <p:cNvSpPr>
            <a:spLocks noGrp="1"/>
          </p:cNvSpPr>
          <p:nvPr>
            <p:ph type="tbl" sz="quarter" idx="17" hasCustomPrompt="1"/>
          </p:nvPr>
        </p:nvSpPr>
        <p:spPr>
          <a:xfrm>
            <a:off x="3100552" y="2242075"/>
            <a:ext cx="8321112" cy="3976688"/>
          </a:xfrm>
          <a:noFill/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insert table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91E44C-DC38-F1FA-D02B-2121A5A6728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00704" y="6363813"/>
            <a:ext cx="594564" cy="256854"/>
          </a:xfrm>
        </p:spPr>
        <p:txBody>
          <a:bodyPr anchor="t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5D9ACC8A-FA13-47DD-9722-0749C5E70D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733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971729FB-3EA3-785E-9861-825358686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67192" r="10381" b="-1"/>
          <a:stretch/>
        </p:blipFill>
        <p:spPr>
          <a:xfrm>
            <a:off x="3770813" y="0"/>
            <a:ext cx="1937043" cy="662376"/>
          </a:xfrm>
          <a:custGeom>
            <a:avLst/>
            <a:gdLst>
              <a:gd name="connsiteX0" fmla="*/ 0 w 1937043"/>
              <a:gd name="connsiteY0" fmla="*/ 0 h 1324752"/>
              <a:gd name="connsiteX1" fmla="*/ 1937043 w 1937043"/>
              <a:gd name="connsiteY1" fmla="*/ 0 h 1324752"/>
              <a:gd name="connsiteX2" fmla="*/ 1937043 w 1937043"/>
              <a:gd name="connsiteY2" fmla="*/ 1324752 h 1324752"/>
              <a:gd name="connsiteX3" fmla="*/ 0 w 1937043"/>
              <a:gd name="connsiteY3" fmla="*/ 1324752 h 1324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7043" h="1324752">
                <a:moveTo>
                  <a:pt x="0" y="0"/>
                </a:moveTo>
                <a:lnTo>
                  <a:pt x="1937043" y="0"/>
                </a:lnTo>
                <a:lnTo>
                  <a:pt x="1937043" y="1324752"/>
                </a:lnTo>
                <a:lnTo>
                  <a:pt x="0" y="1324752"/>
                </a:lnTo>
                <a:close/>
              </a:path>
            </a:pathLst>
          </a:custGeom>
        </p:spPr>
      </p:pic>
      <p:sp>
        <p:nvSpPr>
          <p:cNvPr id="3" name="Freeform 18">
            <a:extLst>
              <a:ext uri="{FF2B5EF4-FFF2-40B4-BE49-F238E27FC236}">
                <a16:creationId xmlns:a16="http://schemas.microsoft.com/office/drawing/2014/main" id="{5B8E8F7C-CB08-64BE-65D7-C25D7DB776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7584035" y="0"/>
            <a:ext cx="4607965" cy="1796651"/>
          </a:xfrm>
          <a:custGeom>
            <a:avLst/>
            <a:gdLst>
              <a:gd name="connsiteX0" fmla="*/ 1963897 w 4607965"/>
              <a:gd name="connsiteY0" fmla="*/ 1796651 h 1796651"/>
              <a:gd name="connsiteX1" fmla="*/ 1870514 w 4607965"/>
              <a:gd name="connsiteY1" fmla="*/ 1796651 h 1796651"/>
              <a:gd name="connsiteX2" fmla="*/ 1853083 w 4607965"/>
              <a:gd name="connsiteY2" fmla="*/ 1786871 h 1796651"/>
              <a:gd name="connsiteX3" fmla="*/ 1663160 w 4607965"/>
              <a:gd name="connsiteY3" fmla="*/ 1742547 h 1796651"/>
              <a:gd name="connsiteX4" fmla="*/ 1541176 w 4607965"/>
              <a:gd name="connsiteY4" fmla="*/ 1754820 h 1796651"/>
              <a:gd name="connsiteX5" fmla="*/ 1475942 w 4607965"/>
              <a:gd name="connsiteY5" fmla="*/ 1772511 h 1796651"/>
              <a:gd name="connsiteX6" fmla="*/ 1416165 w 4607965"/>
              <a:gd name="connsiteY6" fmla="*/ 1796651 h 1796651"/>
              <a:gd name="connsiteX7" fmla="*/ 1316340 w 4607965"/>
              <a:gd name="connsiteY7" fmla="*/ 1796651 h 1796651"/>
              <a:gd name="connsiteX8" fmla="*/ 1326373 w 4607965"/>
              <a:gd name="connsiteY8" fmla="*/ 1789891 h 1796651"/>
              <a:gd name="connsiteX9" fmla="*/ 1529316 w 4607965"/>
              <a:gd name="connsiteY9" fmla="*/ 1707780 h 1796651"/>
              <a:gd name="connsiteX10" fmla="*/ 1661468 w 4607965"/>
              <a:gd name="connsiteY10" fmla="*/ 1694491 h 1796651"/>
              <a:gd name="connsiteX11" fmla="*/ 1959362 w 4607965"/>
              <a:gd name="connsiteY11" fmla="*/ 1793226 h 1796651"/>
              <a:gd name="connsiteX12" fmla="*/ 2143597 w 4607965"/>
              <a:gd name="connsiteY12" fmla="*/ 1796651 h 1796651"/>
              <a:gd name="connsiteX13" fmla="*/ 2077198 w 4607965"/>
              <a:gd name="connsiteY13" fmla="*/ 1796651 h 1796651"/>
              <a:gd name="connsiteX14" fmla="*/ 2012600 w 4607965"/>
              <a:gd name="connsiteY14" fmla="*/ 1735595 h 1796651"/>
              <a:gd name="connsiteX15" fmla="*/ 1635765 w 4607965"/>
              <a:gd name="connsiteY15" fmla="*/ 1572797 h 1796651"/>
              <a:gd name="connsiteX16" fmla="*/ 1507017 w 4607965"/>
              <a:gd name="connsiteY16" fmla="*/ 1586262 h 1796651"/>
              <a:gd name="connsiteX17" fmla="*/ 1177877 w 4607965"/>
              <a:gd name="connsiteY17" fmla="*/ 1764481 h 1796651"/>
              <a:gd name="connsiteX18" fmla="*/ 1144927 w 4607965"/>
              <a:gd name="connsiteY18" fmla="*/ 1796651 h 1796651"/>
              <a:gd name="connsiteX19" fmla="*/ 1077415 w 4607965"/>
              <a:gd name="connsiteY19" fmla="*/ 1796651 h 1796651"/>
              <a:gd name="connsiteX20" fmla="*/ 1083700 w 4607965"/>
              <a:gd name="connsiteY20" fmla="*/ 1789537 h 1796651"/>
              <a:gd name="connsiteX21" fmla="*/ 1497333 w 4607965"/>
              <a:gd name="connsiteY21" fmla="*/ 1539310 h 1796651"/>
              <a:gd name="connsiteX22" fmla="*/ 1636357 w 4607965"/>
              <a:gd name="connsiteY22" fmla="*/ 1525369 h 1796651"/>
              <a:gd name="connsiteX23" fmla="*/ 2127169 w 4607965"/>
              <a:gd name="connsiteY23" fmla="*/ 1778871 h 1796651"/>
              <a:gd name="connsiteX24" fmla="*/ 2278446 w 4607965"/>
              <a:gd name="connsiteY24" fmla="*/ 1796651 h 1796651"/>
              <a:gd name="connsiteX25" fmla="*/ 2218108 w 4607965"/>
              <a:gd name="connsiteY25" fmla="*/ 1796651 h 1796651"/>
              <a:gd name="connsiteX26" fmla="*/ 2177192 w 4607965"/>
              <a:gd name="connsiteY26" fmla="*/ 1746757 h 1796651"/>
              <a:gd name="connsiteX27" fmla="*/ 1609744 w 4607965"/>
              <a:gd name="connsiteY27" fmla="*/ 1403007 h 1796651"/>
              <a:gd name="connsiteX28" fmla="*/ 1474188 w 4607965"/>
              <a:gd name="connsiteY28" fmla="*/ 1416771 h 1796651"/>
              <a:gd name="connsiteX29" fmla="*/ 999923 w 4607965"/>
              <a:gd name="connsiteY29" fmla="*/ 1740679 h 1796651"/>
              <a:gd name="connsiteX30" fmla="*/ 957153 w 4607965"/>
              <a:gd name="connsiteY30" fmla="*/ 1796651 h 1796651"/>
              <a:gd name="connsiteX31" fmla="*/ 899797 w 4607965"/>
              <a:gd name="connsiteY31" fmla="*/ 1796651 h 1796651"/>
              <a:gd name="connsiteX32" fmla="*/ 901939 w 4607965"/>
              <a:gd name="connsiteY32" fmla="*/ 1793061 h 1796651"/>
              <a:gd name="connsiteX33" fmla="*/ 1465789 w 4607965"/>
              <a:gd name="connsiteY33" fmla="*/ 1370744 h 1796651"/>
              <a:gd name="connsiteX34" fmla="*/ 1611289 w 4607965"/>
              <a:gd name="connsiteY34" fmla="*/ 1355615 h 1796651"/>
              <a:gd name="connsiteX35" fmla="*/ 2211687 w 4607965"/>
              <a:gd name="connsiteY35" fmla="*/ 1715365 h 1796651"/>
              <a:gd name="connsiteX36" fmla="*/ 2406124 w 4607965"/>
              <a:gd name="connsiteY36" fmla="*/ 1796651 h 1796651"/>
              <a:gd name="connsiteX37" fmla="*/ 2346719 w 4607965"/>
              <a:gd name="connsiteY37" fmla="*/ 1796651 h 1796651"/>
              <a:gd name="connsiteX38" fmla="*/ 2177321 w 4607965"/>
              <a:gd name="connsiteY38" fmla="*/ 1590517 h 1796651"/>
              <a:gd name="connsiteX39" fmla="*/ 1581986 w 4607965"/>
              <a:gd name="connsiteY39" fmla="*/ 1230498 h 1796651"/>
              <a:gd name="connsiteX40" fmla="*/ 1439689 w 4607965"/>
              <a:gd name="connsiteY40" fmla="*/ 1245223 h 1796651"/>
              <a:gd name="connsiteX41" fmla="*/ 877475 w 4607965"/>
              <a:gd name="connsiteY41" fmla="*/ 1670661 h 1796651"/>
              <a:gd name="connsiteX42" fmla="*/ 803133 w 4607965"/>
              <a:gd name="connsiteY42" fmla="*/ 1796651 h 1796651"/>
              <a:gd name="connsiteX43" fmla="*/ 754048 w 4607965"/>
              <a:gd name="connsiteY43" fmla="*/ 1796651 h 1796651"/>
              <a:gd name="connsiteX44" fmla="*/ 759258 w 4607965"/>
              <a:gd name="connsiteY44" fmla="*/ 1784442 h 1796651"/>
              <a:gd name="connsiteX45" fmla="*/ 841230 w 4607965"/>
              <a:gd name="connsiteY45" fmla="*/ 1646979 h 1796651"/>
              <a:gd name="connsiteX46" fmla="*/ 1431145 w 4607965"/>
              <a:gd name="connsiteY46" fmla="*/ 1203103 h 1796651"/>
              <a:gd name="connsiteX47" fmla="*/ 1583772 w 4607965"/>
              <a:gd name="connsiteY47" fmla="*/ 1187370 h 1796651"/>
              <a:gd name="connsiteX48" fmla="*/ 2388608 w 4607965"/>
              <a:gd name="connsiteY48" fmla="*/ 1775472 h 1796651"/>
              <a:gd name="connsiteX49" fmla="*/ 2533538 w 4607965"/>
              <a:gd name="connsiteY49" fmla="*/ 1796651 h 1796651"/>
              <a:gd name="connsiteX50" fmla="*/ 2472887 w 4607965"/>
              <a:gd name="connsiteY50" fmla="*/ 1796651 h 1796651"/>
              <a:gd name="connsiteX51" fmla="*/ 2461063 w 4607965"/>
              <a:gd name="connsiteY51" fmla="*/ 1782752 h 1796651"/>
              <a:gd name="connsiteX52" fmla="*/ 2360903 w 4607965"/>
              <a:gd name="connsiteY52" fmla="*/ 1658627 h 1796651"/>
              <a:gd name="connsiteX53" fmla="*/ 1556760 w 4607965"/>
              <a:gd name="connsiteY53" fmla="*/ 1061566 h 1796651"/>
              <a:gd name="connsiteX54" fmla="*/ 1407670 w 4607965"/>
              <a:gd name="connsiteY54" fmla="*/ 1077732 h 1796651"/>
              <a:gd name="connsiteX55" fmla="*/ 818969 w 4607965"/>
              <a:gd name="connsiteY55" fmla="*/ 1524263 h 1796651"/>
              <a:gd name="connsiteX56" fmla="*/ 736444 w 4607965"/>
              <a:gd name="connsiteY56" fmla="*/ 1663826 h 1796651"/>
              <a:gd name="connsiteX57" fmla="*/ 680295 w 4607965"/>
              <a:gd name="connsiteY57" fmla="*/ 1796651 h 1796651"/>
              <a:gd name="connsiteX58" fmla="*/ 631802 w 4607965"/>
              <a:gd name="connsiteY58" fmla="*/ 1796651 h 1796651"/>
              <a:gd name="connsiteX59" fmla="*/ 696499 w 4607965"/>
              <a:gd name="connsiteY59" fmla="*/ 1644257 h 1796651"/>
              <a:gd name="connsiteX60" fmla="*/ 781863 w 4607965"/>
              <a:gd name="connsiteY60" fmla="*/ 1500113 h 1796651"/>
              <a:gd name="connsiteX61" fmla="*/ 1398273 w 4607965"/>
              <a:gd name="connsiteY61" fmla="*/ 1035140 h 1796651"/>
              <a:gd name="connsiteX62" fmla="*/ 1557708 w 4607965"/>
              <a:gd name="connsiteY62" fmla="*/ 1018554 h 1796651"/>
              <a:gd name="connsiteX63" fmla="*/ 2398918 w 4607965"/>
              <a:gd name="connsiteY63" fmla="*/ 1632344 h 1796651"/>
              <a:gd name="connsiteX64" fmla="*/ 2495971 w 4607965"/>
              <a:gd name="connsiteY64" fmla="*/ 1752489 h 1796651"/>
              <a:gd name="connsiteX65" fmla="*/ 2671367 w 4607965"/>
              <a:gd name="connsiteY65" fmla="*/ 1796651 h 1796651"/>
              <a:gd name="connsiteX66" fmla="*/ 2615125 w 4607965"/>
              <a:gd name="connsiteY66" fmla="*/ 1796651 h 1796651"/>
              <a:gd name="connsiteX67" fmla="*/ 2591009 w 4607965"/>
              <a:gd name="connsiteY67" fmla="*/ 1771212 h 1796651"/>
              <a:gd name="connsiteX68" fmla="*/ 2378646 w 4607965"/>
              <a:gd name="connsiteY68" fmla="*/ 1515527 h 1796651"/>
              <a:gd name="connsiteX69" fmla="*/ 1537785 w 4607965"/>
              <a:gd name="connsiteY69" fmla="*/ 892624 h 1796651"/>
              <a:gd name="connsiteX70" fmla="*/ 1381819 w 4607965"/>
              <a:gd name="connsiteY70" fmla="*/ 908908 h 1796651"/>
              <a:gd name="connsiteX71" fmla="*/ 766630 w 4607965"/>
              <a:gd name="connsiteY71" fmla="*/ 1376538 h 1796651"/>
              <a:gd name="connsiteX72" fmla="*/ 613796 w 4607965"/>
              <a:gd name="connsiteY72" fmla="*/ 1681552 h 1796651"/>
              <a:gd name="connsiteX73" fmla="*/ 579321 w 4607965"/>
              <a:gd name="connsiteY73" fmla="*/ 1796651 h 1796651"/>
              <a:gd name="connsiteX74" fmla="*/ 525413 w 4607965"/>
              <a:gd name="connsiteY74" fmla="*/ 1796651 h 1796651"/>
              <a:gd name="connsiteX75" fmla="*/ 565022 w 4607965"/>
              <a:gd name="connsiteY75" fmla="*/ 1665079 h 1796651"/>
              <a:gd name="connsiteX76" fmla="*/ 722555 w 4607965"/>
              <a:gd name="connsiteY76" fmla="*/ 1352103 h 1796651"/>
              <a:gd name="connsiteX77" fmla="*/ 1365466 w 4607965"/>
              <a:gd name="connsiteY77" fmla="*/ 865599 h 1796651"/>
              <a:gd name="connsiteX78" fmla="*/ 1531840 w 4607965"/>
              <a:gd name="connsiteY78" fmla="*/ 848093 h 1796651"/>
              <a:gd name="connsiteX79" fmla="*/ 2409274 w 4607965"/>
              <a:gd name="connsiteY79" fmla="*/ 1488506 h 1796651"/>
              <a:gd name="connsiteX80" fmla="*/ 2614813 w 4607965"/>
              <a:gd name="connsiteY80" fmla="*/ 1736835 h 1796651"/>
              <a:gd name="connsiteX81" fmla="*/ 2828781 w 4607965"/>
              <a:gd name="connsiteY81" fmla="*/ 1796651 h 1796651"/>
              <a:gd name="connsiteX82" fmla="*/ 2761528 w 4607965"/>
              <a:gd name="connsiteY82" fmla="*/ 1796651 h 1796651"/>
              <a:gd name="connsiteX83" fmla="*/ 2718859 w 4607965"/>
              <a:gd name="connsiteY83" fmla="*/ 1758847 h 1796651"/>
              <a:gd name="connsiteX84" fmla="*/ 2382047 w 4607965"/>
              <a:gd name="connsiteY84" fmla="*/ 1370623 h 1796651"/>
              <a:gd name="connsiteX85" fmla="*/ 1505060 w 4607965"/>
              <a:gd name="connsiteY85" fmla="*/ 721742 h 1796651"/>
              <a:gd name="connsiteX86" fmla="*/ 1342043 w 4607965"/>
              <a:gd name="connsiteY86" fmla="*/ 739172 h 1796651"/>
              <a:gd name="connsiteX87" fmla="*/ 700345 w 4607965"/>
              <a:gd name="connsiteY87" fmla="*/ 1228338 h 1796651"/>
              <a:gd name="connsiteX88" fmla="*/ 485207 w 4607965"/>
              <a:gd name="connsiteY88" fmla="*/ 1720332 h 1796651"/>
              <a:gd name="connsiteX89" fmla="*/ 464346 w 4607965"/>
              <a:gd name="connsiteY89" fmla="*/ 1796651 h 1796651"/>
              <a:gd name="connsiteX90" fmla="*/ 418554 w 4607965"/>
              <a:gd name="connsiteY90" fmla="*/ 1796651 h 1796651"/>
              <a:gd name="connsiteX91" fmla="*/ 498073 w 4607965"/>
              <a:gd name="connsiteY91" fmla="*/ 1530932 h 1796651"/>
              <a:gd name="connsiteX92" fmla="*/ 662370 w 4607965"/>
              <a:gd name="connsiteY92" fmla="*/ 1204151 h 1796651"/>
              <a:gd name="connsiteX93" fmla="*/ 1331771 w 4607965"/>
              <a:gd name="connsiteY93" fmla="*/ 696548 h 1796651"/>
              <a:gd name="connsiteX94" fmla="*/ 1505165 w 4607965"/>
              <a:gd name="connsiteY94" fmla="*/ 678254 h 1796651"/>
              <a:gd name="connsiteX95" fmla="*/ 2418327 w 4607965"/>
              <a:gd name="connsiteY95" fmla="*/ 1344274 h 1796651"/>
              <a:gd name="connsiteX96" fmla="*/ 2745620 w 4607965"/>
              <a:gd name="connsiteY96" fmla="*/ 1722406 h 1796651"/>
              <a:gd name="connsiteX97" fmla="*/ 3024383 w 4607965"/>
              <a:gd name="connsiteY97" fmla="*/ 1796651 h 1796651"/>
              <a:gd name="connsiteX98" fmla="*/ 2943320 w 4607965"/>
              <a:gd name="connsiteY98" fmla="*/ 1796651 h 1796651"/>
              <a:gd name="connsiteX99" fmla="*/ 2871735 w 4607965"/>
              <a:gd name="connsiteY99" fmla="*/ 1747495 h 1796651"/>
              <a:gd name="connsiteX100" fmla="*/ 2393569 w 4607965"/>
              <a:gd name="connsiteY100" fmla="*/ 1230090 h 1796651"/>
              <a:gd name="connsiteX101" fmla="*/ 1480355 w 4607965"/>
              <a:gd name="connsiteY101" fmla="*/ 555435 h 1796651"/>
              <a:gd name="connsiteX102" fmla="*/ 1310812 w 4607965"/>
              <a:gd name="connsiteY102" fmla="*/ 573819 h 1796651"/>
              <a:gd name="connsiteX103" fmla="*/ 642624 w 4607965"/>
              <a:gd name="connsiteY103" fmla="*/ 1084084 h 1796651"/>
              <a:gd name="connsiteX104" fmla="*/ 368806 w 4607965"/>
              <a:gd name="connsiteY104" fmla="*/ 1780255 h 1796651"/>
              <a:gd name="connsiteX105" fmla="*/ 364277 w 4607965"/>
              <a:gd name="connsiteY105" fmla="*/ 1796651 h 1796651"/>
              <a:gd name="connsiteX106" fmla="*/ 313448 w 4607965"/>
              <a:gd name="connsiteY106" fmla="*/ 1796651 h 1796651"/>
              <a:gd name="connsiteX107" fmla="*/ 321254 w 4607965"/>
              <a:gd name="connsiteY107" fmla="*/ 1767855 h 1796651"/>
              <a:gd name="connsiteX108" fmla="*/ 602142 w 4607965"/>
              <a:gd name="connsiteY108" fmla="*/ 1056747 h 1796651"/>
              <a:gd name="connsiteX109" fmla="*/ 1298053 w 4607965"/>
              <a:gd name="connsiteY109" fmla="*/ 527609 h 1796651"/>
              <a:gd name="connsiteX110" fmla="*/ 1478009 w 4607965"/>
              <a:gd name="connsiteY110" fmla="*/ 508399 h 1796651"/>
              <a:gd name="connsiteX111" fmla="*/ 2427776 w 4607965"/>
              <a:gd name="connsiteY111" fmla="*/ 1200606 h 1796651"/>
              <a:gd name="connsiteX112" fmla="*/ 3023447 w 4607965"/>
              <a:gd name="connsiteY112" fmla="*/ 1796203 h 1796651"/>
              <a:gd name="connsiteX113" fmla="*/ 4191691 w 4607965"/>
              <a:gd name="connsiteY113" fmla="*/ 1796651 h 1796651"/>
              <a:gd name="connsiteX114" fmla="*/ 4060720 w 4607965"/>
              <a:gd name="connsiteY114" fmla="*/ 1796651 h 1796651"/>
              <a:gd name="connsiteX115" fmla="*/ 4026605 w 4607965"/>
              <a:gd name="connsiteY115" fmla="*/ 1787166 h 1796651"/>
              <a:gd name="connsiteX116" fmla="*/ 3948319 w 4607965"/>
              <a:gd name="connsiteY116" fmla="*/ 1777805 h 1796651"/>
              <a:gd name="connsiteX117" fmla="*/ 3914816 w 4607965"/>
              <a:gd name="connsiteY117" fmla="*/ 1776434 h 1796651"/>
              <a:gd name="connsiteX118" fmla="*/ 3813646 w 4607965"/>
              <a:gd name="connsiteY118" fmla="*/ 1787260 h 1796651"/>
              <a:gd name="connsiteX119" fmla="*/ 3765910 w 4607965"/>
              <a:gd name="connsiteY119" fmla="*/ 1796651 h 1796651"/>
              <a:gd name="connsiteX120" fmla="*/ 3209390 w 4607965"/>
              <a:gd name="connsiteY120" fmla="*/ 1796651 h 1796651"/>
              <a:gd name="connsiteX121" fmla="*/ 3193833 w 4607965"/>
              <a:gd name="connsiteY121" fmla="*/ 1791936 h 1796651"/>
              <a:gd name="connsiteX122" fmla="*/ 2402205 w 4607965"/>
              <a:gd name="connsiteY122" fmla="*/ 1085067 h 1796651"/>
              <a:gd name="connsiteX123" fmla="*/ 1452601 w 4607965"/>
              <a:gd name="connsiteY123" fmla="*/ 384017 h 1796651"/>
              <a:gd name="connsiteX124" fmla="*/ 1276291 w 4607965"/>
              <a:gd name="connsiteY124" fmla="*/ 403093 h 1796651"/>
              <a:gd name="connsiteX125" fmla="*/ 581595 w 4607965"/>
              <a:gd name="connsiteY125" fmla="*/ 934888 h 1796651"/>
              <a:gd name="connsiteX126" fmla="*/ 297599 w 4607965"/>
              <a:gd name="connsiteY126" fmla="*/ 1659790 h 1796651"/>
              <a:gd name="connsiteX127" fmla="*/ 259751 w 4607965"/>
              <a:gd name="connsiteY127" fmla="*/ 1796651 h 1796651"/>
              <a:gd name="connsiteX128" fmla="*/ 213389 w 4607965"/>
              <a:gd name="connsiteY128" fmla="*/ 1796651 h 1796651"/>
              <a:gd name="connsiteX129" fmla="*/ 253906 w 4607965"/>
              <a:gd name="connsiteY129" fmla="*/ 1649297 h 1796651"/>
              <a:gd name="connsiteX130" fmla="*/ 544961 w 4607965"/>
              <a:gd name="connsiteY130" fmla="*/ 909888 h 1796651"/>
              <a:gd name="connsiteX131" fmla="*/ 1267375 w 4607965"/>
              <a:gd name="connsiteY131" fmla="*/ 359213 h 1796651"/>
              <a:gd name="connsiteX132" fmla="*/ 1454270 w 4607965"/>
              <a:gd name="connsiteY132" fmla="*/ 339031 h 1796651"/>
              <a:gd name="connsiteX133" fmla="*/ 2440705 w 4607965"/>
              <a:gd name="connsiteY133" fmla="*/ 1057502 h 1796651"/>
              <a:gd name="connsiteX134" fmla="*/ 3536888 w 4607965"/>
              <a:gd name="connsiteY134" fmla="*/ 1790467 h 1796651"/>
              <a:gd name="connsiteX135" fmla="*/ 3704558 w 4607965"/>
              <a:gd name="connsiteY135" fmla="*/ 1762117 h 1796651"/>
              <a:gd name="connsiteX136" fmla="*/ 3914251 w 4607965"/>
              <a:gd name="connsiteY136" fmla="*/ 1730287 h 1796651"/>
              <a:gd name="connsiteX137" fmla="*/ 4175712 w 4607965"/>
              <a:gd name="connsiteY137" fmla="*/ 1787429 h 1796651"/>
              <a:gd name="connsiteX138" fmla="*/ 4429991 w 4607965"/>
              <a:gd name="connsiteY138" fmla="*/ 1796651 h 1796651"/>
              <a:gd name="connsiteX139" fmla="*/ 4359508 w 4607965"/>
              <a:gd name="connsiteY139" fmla="*/ 1796651 h 1796651"/>
              <a:gd name="connsiteX140" fmla="*/ 4326905 w 4607965"/>
              <a:gd name="connsiteY140" fmla="*/ 1769631 h 1796651"/>
              <a:gd name="connsiteX141" fmla="*/ 4019705 w 4607965"/>
              <a:gd name="connsiteY141" fmla="*/ 1659694 h 1796651"/>
              <a:gd name="connsiteX142" fmla="*/ 3984421 w 4607965"/>
              <a:gd name="connsiteY142" fmla="*/ 1658243 h 1796651"/>
              <a:gd name="connsiteX143" fmla="*/ 3776038 w 4607965"/>
              <a:gd name="connsiteY143" fmla="*/ 1690125 h 1796651"/>
              <a:gd name="connsiteX144" fmla="*/ 3595635 w 4607965"/>
              <a:gd name="connsiteY144" fmla="*/ 1720993 h 1796651"/>
              <a:gd name="connsiteX145" fmla="*/ 2414663 w 4607965"/>
              <a:gd name="connsiteY145" fmla="*/ 942775 h 1796651"/>
              <a:gd name="connsiteX146" fmla="*/ 1428364 w 4607965"/>
              <a:gd name="connsiteY146" fmla="*/ 215789 h 1796651"/>
              <a:gd name="connsiteX147" fmla="*/ 1245128 w 4607965"/>
              <a:gd name="connsiteY147" fmla="*/ 235944 h 1796651"/>
              <a:gd name="connsiteX148" fmla="*/ 524381 w 4607965"/>
              <a:gd name="connsiteY148" fmla="*/ 788861 h 1796651"/>
              <a:gd name="connsiteX149" fmla="*/ 229779 w 4607965"/>
              <a:gd name="connsiteY149" fmla="*/ 1542042 h 1796651"/>
              <a:gd name="connsiteX150" fmla="*/ 165471 w 4607965"/>
              <a:gd name="connsiteY150" fmla="*/ 1775638 h 1796651"/>
              <a:gd name="connsiteX151" fmla="*/ 158326 w 4607965"/>
              <a:gd name="connsiteY151" fmla="*/ 1796651 h 1796651"/>
              <a:gd name="connsiteX152" fmla="*/ 107502 w 4607965"/>
              <a:gd name="connsiteY152" fmla="*/ 1796651 h 1796651"/>
              <a:gd name="connsiteX153" fmla="*/ 120574 w 4607965"/>
              <a:gd name="connsiteY153" fmla="*/ 1757937 h 1796651"/>
              <a:gd name="connsiteX154" fmla="*/ 183578 w 4607965"/>
              <a:gd name="connsiteY154" fmla="*/ 1528396 h 1796651"/>
              <a:gd name="connsiteX155" fmla="*/ 485253 w 4607965"/>
              <a:gd name="connsiteY155" fmla="*/ 760273 h 1796651"/>
              <a:gd name="connsiteX156" fmla="*/ 1233722 w 4607965"/>
              <a:gd name="connsiteY156" fmla="*/ 188484 h 1796651"/>
              <a:gd name="connsiteX157" fmla="*/ 1427656 w 4607965"/>
              <a:gd name="connsiteY157" fmla="*/ 168141 h 1796651"/>
              <a:gd name="connsiteX158" fmla="*/ 2451936 w 4607965"/>
              <a:gd name="connsiteY158" fmla="*/ 912983 h 1796651"/>
              <a:gd name="connsiteX159" fmla="*/ 3589841 w 4607965"/>
              <a:gd name="connsiteY159" fmla="*/ 1674632 h 1796651"/>
              <a:gd name="connsiteX160" fmla="*/ 3765470 w 4607965"/>
              <a:gd name="connsiteY160" fmla="*/ 1644452 h 1796651"/>
              <a:gd name="connsiteX161" fmla="*/ 3982671 w 4607965"/>
              <a:gd name="connsiteY161" fmla="*/ 1609885 h 1796651"/>
              <a:gd name="connsiteX162" fmla="*/ 4411987 w 4607965"/>
              <a:gd name="connsiteY162" fmla="*/ 1778008 h 1796651"/>
              <a:gd name="connsiteX163" fmla="*/ 4607965 w 4607965"/>
              <a:gd name="connsiteY163" fmla="*/ 1796651 h 1796651"/>
              <a:gd name="connsiteX164" fmla="*/ 4552183 w 4607965"/>
              <a:gd name="connsiteY164" fmla="*/ 1796651 h 1796651"/>
              <a:gd name="connsiteX165" fmla="*/ 4538850 w 4607965"/>
              <a:gd name="connsiteY165" fmla="*/ 1778098 h 1796651"/>
              <a:gd name="connsiteX166" fmla="*/ 4089380 w 4607965"/>
              <a:gd name="connsiteY166" fmla="*/ 1540815 h 1796651"/>
              <a:gd name="connsiteX167" fmla="*/ 4052317 w 4607965"/>
              <a:gd name="connsiteY167" fmla="*/ 1539285 h 1796651"/>
              <a:gd name="connsiteX168" fmla="*/ 3836007 w 4607965"/>
              <a:gd name="connsiteY168" fmla="*/ 1573895 h 1796651"/>
              <a:gd name="connsiteX169" fmla="*/ 3649017 w 4607965"/>
              <a:gd name="connsiteY169" fmla="*/ 1605798 h 1796651"/>
              <a:gd name="connsiteX170" fmla="*/ 2426686 w 4607965"/>
              <a:gd name="connsiteY170" fmla="*/ 800637 h 1796651"/>
              <a:gd name="connsiteX171" fmla="*/ 1404441 w 4607965"/>
              <a:gd name="connsiteY171" fmla="*/ 46525 h 1796651"/>
              <a:gd name="connsiteX172" fmla="*/ 1214429 w 4607965"/>
              <a:gd name="connsiteY172" fmla="*/ 68120 h 1796651"/>
              <a:gd name="connsiteX173" fmla="*/ 466740 w 4607965"/>
              <a:gd name="connsiteY173" fmla="*/ 642551 h 1796651"/>
              <a:gd name="connsiteX174" fmla="*/ 161522 w 4607965"/>
              <a:gd name="connsiteY174" fmla="*/ 1424450 h 1796651"/>
              <a:gd name="connsiteX175" fmla="*/ 95207 w 4607965"/>
              <a:gd name="connsiteY175" fmla="*/ 1666582 h 1796651"/>
              <a:gd name="connsiteX176" fmla="*/ 51164 w 4607965"/>
              <a:gd name="connsiteY176" fmla="*/ 1796651 h 1796651"/>
              <a:gd name="connsiteX177" fmla="*/ 0 w 4607965"/>
              <a:gd name="connsiteY177" fmla="*/ 1796651 h 1796651"/>
              <a:gd name="connsiteX178" fmla="*/ 49792 w 4607965"/>
              <a:gd name="connsiteY178" fmla="*/ 1649044 h 1796651"/>
              <a:gd name="connsiteX179" fmla="*/ 114869 w 4607965"/>
              <a:gd name="connsiteY179" fmla="*/ 1411218 h 1796651"/>
              <a:gd name="connsiteX180" fmla="*/ 426712 w 4607965"/>
              <a:gd name="connsiteY180" fmla="*/ 614801 h 1796651"/>
              <a:gd name="connsiteX181" fmla="*/ 1202103 w 4607965"/>
              <a:gd name="connsiteY181" fmla="*/ 21932 h 1796651"/>
              <a:gd name="connsiteX182" fmla="*/ 1402471 w 4607965"/>
              <a:gd name="connsiteY182" fmla="*/ 75 h 1796651"/>
              <a:gd name="connsiteX183" fmla="*/ 2461372 w 4607965"/>
              <a:gd name="connsiteY183" fmla="*/ 769870 h 1796651"/>
              <a:gd name="connsiteX184" fmla="*/ 3643276 w 4607965"/>
              <a:gd name="connsiteY184" fmla="*/ 1558130 h 1796651"/>
              <a:gd name="connsiteX185" fmla="*/ 3824131 w 4607965"/>
              <a:gd name="connsiteY185" fmla="*/ 1526849 h 1796651"/>
              <a:gd name="connsiteX186" fmla="*/ 4048753 w 4607965"/>
              <a:gd name="connsiteY186" fmla="*/ 1492589 h 1796651"/>
              <a:gd name="connsiteX187" fmla="*/ 4565301 w 4607965"/>
              <a:gd name="connsiteY187" fmla="*/ 1738754 h 1796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</a:cxnLst>
            <a:rect l="l" t="t" r="r" b="b"/>
            <a:pathLst>
              <a:path w="4607965" h="1796651">
                <a:moveTo>
                  <a:pt x="1963897" y="1796651"/>
                </a:moveTo>
                <a:lnTo>
                  <a:pt x="1870514" y="1796651"/>
                </a:lnTo>
                <a:lnTo>
                  <a:pt x="1853083" y="1786871"/>
                </a:lnTo>
                <a:cubicBezTo>
                  <a:pt x="1794011" y="1759934"/>
                  <a:pt x="1731186" y="1744017"/>
                  <a:pt x="1663160" y="1742547"/>
                </a:cubicBezTo>
                <a:cubicBezTo>
                  <a:pt x="1624287" y="1741707"/>
                  <a:pt x="1583717" y="1745583"/>
                  <a:pt x="1541176" y="1754820"/>
                </a:cubicBezTo>
                <a:cubicBezTo>
                  <a:pt x="1519200" y="1759355"/>
                  <a:pt x="1497455" y="1765258"/>
                  <a:pt x="1475942" y="1772511"/>
                </a:cubicBezTo>
                <a:lnTo>
                  <a:pt x="1416165" y="1796651"/>
                </a:lnTo>
                <a:lnTo>
                  <a:pt x="1316340" y="1796651"/>
                </a:lnTo>
                <a:lnTo>
                  <a:pt x="1326373" y="1789891"/>
                </a:lnTo>
                <a:cubicBezTo>
                  <a:pt x="1391847" y="1750317"/>
                  <a:pt x="1459574" y="1722859"/>
                  <a:pt x="1529316" y="1707780"/>
                </a:cubicBezTo>
                <a:cubicBezTo>
                  <a:pt x="1575376" y="1697765"/>
                  <a:pt x="1619345" y="1693584"/>
                  <a:pt x="1661468" y="1694491"/>
                </a:cubicBezTo>
                <a:cubicBezTo>
                  <a:pt x="1772040" y="1696870"/>
                  <a:pt x="1869883" y="1734297"/>
                  <a:pt x="1959362" y="1793226"/>
                </a:cubicBezTo>
                <a:close/>
                <a:moveTo>
                  <a:pt x="2143597" y="1796651"/>
                </a:moveTo>
                <a:lnTo>
                  <a:pt x="2077198" y="1796651"/>
                </a:lnTo>
                <a:lnTo>
                  <a:pt x="2012600" y="1735595"/>
                </a:lnTo>
                <a:cubicBezTo>
                  <a:pt x="1900820" y="1639426"/>
                  <a:pt x="1779329" y="1575420"/>
                  <a:pt x="1635765" y="1572797"/>
                </a:cubicBezTo>
                <a:cubicBezTo>
                  <a:pt x="1594747" y="1572048"/>
                  <a:pt x="1551928" y="1576310"/>
                  <a:pt x="1507017" y="1586262"/>
                </a:cubicBezTo>
                <a:cubicBezTo>
                  <a:pt x="1391602" y="1611152"/>
                  <a:pt x="1281769" y="1670943"/>
                  <a:pt x="1177877" y="1764481"/>
                </a:cubicBezTo>
                <a:lnTo>
                  <a:pt x="1144927" y="1796651"/>
                </a:lnTo>
                <a:lnTo>
                  <a:pt x="1077415" y="1796651"/>
                </a:lnTo>
                <a:lnTo>
                  <a:pt x="1083700" y="1789537"/>
                </a:lnTo>
                <a:cubicBezTo>
                  <a:pt x="1211477" y="1655297"/>
                  <a:pt x="1349923" y="1571424"/>
                  <a:pt x="1497333" y="1539310"/>
                </a:cubicBezTo>
                <a:cubicBezTo>
                  <a:pt x="1545808" y="1528796"/>
                  <a:pt x="1592063" y="1524411"/>
                  <a:pt x="1636357" y="1525369"/>
                </a:cubicBezTo>
                <a:cubicBezTo>
                  <a:pt x="1830147" y="1529558"/>
                  <a:pt x="1986431" y="1636006"/>
                  <a:pt x="2127169" y="1778871"/>
                </a:cubicBezTo>
                <a:close/>
                <a:moveTo>
                  <a:pt x="2278446" y="1796651"/>
                </a:moveTo>
                <a:lnTo>
                  <a:pt x="2218108" y="1796651"/>
                </a:lnTo>
                <a:lnTo>
                  <a:pt x="2177192" y="1746757"/>
                </a:lnTo>
                <a:cubicBezTo>
                  <a:pt x="2011423" y="1556417"/>
                  <a:pt x="1836556" y="1407623"/>
                  <a:pt x="1609744" y="1403007"/>
                </a:cubicBezTo>
                <a:cubicBezTo>
                  <a:pt x="1566543" y="1402127"/>
                  <a:pt x="1521456" y="1406478"/>
                  <a:pt x="1474188" y="1416771"/>
                </a:cubicBezTo>
                <a:cubicBezTo>
                  <a:pt x="1304509" y="1453950"/>
                  <a:pt x="1145318" y="1562845"/>
                  <a:pt x="999923" y="1740679"/>
                </a:cubicBezTo>
                <a:lnTo>
                  <a:pt x="957153" y="1796651"/>
                </a:lnTo>
                <a:lnTo>
                  <a:pt x="899797" y="1796651"/>
                </a:lnTo>
                <a:lnTo>
                  <a:pt x="901939" y="1793061"/>
                </a:lnTo>
                <a:cubicBezTo>
                  <a:pt x="1070412" y="1557654"/>
                  <a:pt x="1259985" y="1416224"/>
                  <a:pt x="1465789" y="1370744"/>
                </a:cubicBezTo>
                <a:cubicBezTo>
                  <a:pt x="1516526" y="1359507"/>
                  <a:pt x="1564934" y="1354741"/>
                  <a:pt x="1611289" y="1355615"/>
                </a:cubicBezTo>
                <a:cubicBezTo>
                  <a:pt x="1854653" y="1360202"/>
                  <a:pt x="2041443" y="1520230"/>
                  <a:pt x="2211687" y="1715365"/>
                </a:cubicBezTo>
                <a:close/>
                <a:moveTo>
                  <a:pt x="2406124" y="1796651"/>
                </a:moveTo>
                <a:lnTo>
                  <a:pt x="2346719" y="1796651"/>
                </a:lnTo>
                <a:lnTo>
                  <a:pt x="2177321" y="1590517"/>
                </a:lnTo>
                <a:cubicBezTo>
                  <a:pt x="2003158" y="1390787"/>
                  <a:pt x="1820003" y="1234890"/>
                  <a:pt x="1581986" y="1230498"/>
                </a:cubicBezTo>
                <a:cubicBezTo>
                  <a:pt x="1536652" y="1229662"/>
                  <a:pt x="1489323" y="1234322"/>
                  <a:pt x="1439689" y="1245223"/>
                </a:cubicBezTo>
                <a:cubicBezTo>
                  <a:pt x="1236095" y="1289932"/>
                  <a:pt x="1046896" y="1433117"/>
                  <a:pt x="877475" y="1670661"/>
                </a:cubicBezTo>
                <a:lnTo>
                  <a:pt x="803133" y="1796651"/>
                </a:lnTo>
                <a:lnTo>
                  <a:pt x="754048" y="1796651"/>
                </a:lnTo>
                <a:lnTo>
                  <a:pt x="759258" y="1784442"/>
                </a:lnTo>
                <a:cubicBezTo>
                  <a:pt x="783132" y="1736580"/>
                  <a:pt x="810126" y="1690512"/>
                  <a:pt x="841230" y="1646979"/>
                </a:cubicBezTo>
                <a:cubicBezTo>
                  <a:pt x="1017103" y="1399692"/>
                  <a:pt x="1215680" y="1250367"/>
                  <a:pt x="1431145" y="1203103"/>
                </a:cubicBezTo>
                <a:cubicBezTo>
                  <a:pt x="1484354" y="1191371"/>
                  <a:pt x="1535134" y="1186418"/>
                  <a:pt x="1583772" y="1187370"/>
                </a:cubicBezTo>
                <a:cubicBezTo>
                  <a:pt x="1924240" y="1194035"/>
                  <a:pt x="2159742" y="1490055"/>
                  <a:pt x="2388608" y="1775472"/>
                </a:cubicBezTo>
                <a:close/>
                <a:moveTo>
                  <a:pt x="2533538" y="1796651"/>
                </a:moveTo>
                <a:lnTo>
                  <a:pt x="2472887" y="1796651"/>
                </a:lnTo>
                <a:lnTo>
                  <a:pt x="2461063" y="1782752"/>
                </a:lnTo>
                <a:cubicBezTo>
                  <a:pt x="2427356" y="1741701"/>
                  <a:pt x="2394064" y="1700073"/>
                  <a:pt x="2360903" y="1658627"/>
                </a:cubicBezTo>
                <a:cubicBezTo>
                  <a:pt x="2119287" y="1355931"/>
                  <a:pt x="1889231" y="1066370"/>
                  <a:pt x="1556760" y="1061566"/>
                </a:cubicBezTo>
                <a:cubicBezTo>
                  <a:pt x="1509265" y="1060879"/>
                  <a:pt x="1459678" y="1066004"/>
                  <a:pt x="1407670" y="1077732"/>
                </a:cubicBezTo>
                <a:cubicBezTo>
                  <a:pt x="1193947" y="1125062"/>
                  <a:pt x="995773" y="1275280"/>
                  <a:pt x="818969" y="1524263"/>
                </a:cubicBezTo>
                <a:cubicBezTo>
                  <a:pt x="787741" y="1568227"/>
                  <a:pt x="760557" y="1615022"/>
                  <a:pt x="736444" y="1663826"/>
                </a:cubicBezTo>
                <a:lnTo>
                  <a:pt x="680295" y="1796651"/>
                </a:lnTo>
                <a:lnTo>
                  <a:pt x="631802" y="1796651"/>
                </a:lnTo>
                <a:lnTo>
                  <a:pt x="696499" y="1644257"/>
                </a:lnTo>
                <a:cubicBezTo>
                  <a:pt x="721375" y="1594077"/>
                  <a:pt x="749484" y="1545770"/>
                  <a:pt x="781863" y="1500113"/>
                </a:cubicBezTo>
                <a:cubicBezTo>
                  <a:pt x="965556" y="1241405"/>
                  <a:pt x="1173129" y="1084614"/>
                  <a:pt x="1398273" y="1035140"/>
                </a:cubicBezTo>
                <a:cubicBezTo>
                  <a:pt x="1453846" y="1022852"/>
                  <a:pt x="1506892" y="1017626"/>
                  <a:pt x="1557708" y="1018554"/>
                </a:cubicBezTo>
                <a:cubicBezTo>
                  <a:pt x="1913420" y="1025055"/>
                  <a:pt x="2159851" y="1333182"/>
                  <a:pt x="2398918" y="1632344"/>
                </a:cubicBezTo>
                <a:cubicBezTo>
                  <a:pt x="2431037" y="1672442"/>
                  <a:pt x="2463306" y="1712736"/>
                  <a:pt x="2495971" y="1752489"/>
                </a:cubicBezTo>
                <a:close/>
                <a:moveTo>
                  <a:pt x="2671367" y="1796651"/>
                </a:moveTo>
                <a:lnTo>
                  <a:pt x="2615125" y="1796651"/>
                </a:lnTo>
                <a:lnTo>
                  <a:pt x="2591009" y="1771212"/>
                </a:lnTo>
                <a:cubicBezTo>
                  <a:pt x="2518284" y="1689484"/>
                  <a:pt x="2448327" y="1602146"/>
                  <a:pt x="2378646" y="1515527"/>
                </a:cubicBezTo>
                <a:cubicBezTo>
                  <a:pt x="2125631" y="1200558"/>
                  <a:pt x="1885515" y="898782"/>
                  <a:pt x="1537785" y="892624"/>
                </a:cubicBezTo>
                <a:cubicBezTo>
                  <a:pt x="1488110" y="891744"/>
                  <a:pt x="1436238" y="896898"/>
                  <a:pt x="1381819" y="908908"/>
                </a:cubicBezTo>
                <a:cubicBezTo>
                  <a:pt x="1158422" y="958454"/>
                  <a:pt x="951710" y="1115715"/>
                  <a:pt x="766630" y="1376538"/>
                </a:cubicBezTo>
                <a:cubicBezTo>
                  <a:pt x="701406" y="1468704"/>
                  <a:pt x="653216" y="1572664"/>
                  <a:pt x="613796" y="1681552"/>
                </a:cubicBezTo>
                <a:lnTo>
                  <a:pt x="579321" y="1796651"/>
                </a:lnTo>
                <a:lnTo>
                  <a:pt x="525413" y="1796651"/>
                </a:lnTo>
                <a:lnTo>
                  <a:pt x="565022" y="1665079"/>
                </a:lnTo>
                <a:cubicBezTo>
                  <a:pt x="605449" y="1553948"/>
                  <a:pt x="655038" y="1447437"/>
                  <a:pt x="722555" y="1352103"/>
                </a:cubicBezTo>
                <a:cubicBezTo>
                  <a:pt x="914527" y="1081553"/>
                  <a:pt x="1130618" y="918149"/>
                  <a:pt x="1365466" y="865599"/>
                </a:cubicBezTo>
                <a:cubicBezTo>
                  <a:pt x="1423463" y="852702"/>
                  <a:pt x="1478816" y="847182"/>
                  <a:pt x="1531840" y="848093"/>
                </a:cubicBezTo>
                <a:cubicBezTo>
                  <a:pt x="1903009" y="854471"/>
                  <a:pt x="2159992" y="1175978"/>
                  <a:pt x="2409274" y="1488506"/>
                </a:cubicBezTo>
                <a:cubicBezTo>
                  <a:pt x="2476534" y="1572634"/>
                  <a:pt x="2544343" y="1657463"/>
                  <a:pt x="2614813" y="1736835"/>
                </a:cubicBezTo>
                <a:close/>
                <a:moveTo>
                  <a:pt x="2828781" y="1796651"/>
                </a:moveTo>
                <a:lnTo>
                  <a:pt x="2761528" y="1796651"/>
                </a:lnTo>
                <a:lnTo>
                  <a:pt x="2718859" y="1758847"/>
                </a:lnTo>
                <a:cubicBezTo>
                  <a:pt x="2599668" y="1642461"/>
                  <a:pt x="2490155" y="1505596"/>
                  <a:pt x="2382047" y="1370623"/>
                </a:cubicBezTo>
                <a:cubicBezTo>
                  <a:pt x="2118495" y="1040760"/>
                  <a:pt x="1868394" y="727103"/>
                  <a:pt x="1505060" y="721742"/>
                </a:cubicBezTo>
                <a:cubicBezTo>
                  <a:pt x="1453154" y="720976"/>
                  <a:pt x="1398939" y="726503"/>
                  <a:pt x="1342043" y="739172"/>
                </a:cubicBezTo>
                <a:cubicBezTo>
                  <a:pt x="1108945" y="791363"/>
                  <a:pt x="893244" y="956083"/>
                  <a:pt x="700345" y="1228338"/>
                </a:cubicBezTo>
                <a:cubicBezTo>
                  <a:pt x="597061" y="1372560"/>
                  <a:pt x="535734" y="1544694"/>
                  <a:pt x="485207" y="1720332"/>
                </a:cubicBezTo>
                <a:lnTo>
                  <a:pt x="464346" y="1796651"/>
                </a:lnTo>
                <a:lnTo>
                  <a:pt x="418554" y="1796651"/>
                </a:lnTo>
                <a:lnTo>
                  <a:pt x="498073" y="1530932"/>
                </a:lnTo>
                <a:cubicBezTo>
                  <a:pt x="540146" y="1414921"/>
                  <a:pt x="591865" y="1303711"/>
                  <a:pt x="662370" y="1204151"/>
                </a:cubicBezTo>
                <a:cubicBezTo>
                  <a:pt x="861740" y="921722"/>
                  <a:pt x="1086821" y="750861"/>
                  <a:pt x="1331771" y="696548"/>
                </a:cubicBezTo>
                <a:cubicBezTo>
                  <a:pt x="1392241" y="683102"/>
                  <a:pt x="1449928" y="677331"/>
                  <a:pt x="1505165" y="678254"/>
                </a:cubicBezTo>
                <a:cubicBezTo>
                  <a:pt x="1891826" y="684710"/>
                  <a:pt x="2158419" y="1019124"/>
                  <a:pt x="2418327" y="1344274"/>
                </a:cubicBezTo>
                <a:cubicBezTo>
                  <a:pt x="2523607" y="1475866"/>
                  <a:pt x="2630242" y="1609105"/>
                  <a:pt x="2745620" y="1722406"/>
                </a:cubicBezTo>
                <a:close/>
                <a:moveTo>
                  <a:pt x="3024383" y="1796651"/>
                </a:moveTo>
                <a:lnTo>
                  <a:pt x="2943320" y="1796651"/>
                </a:lnTo>
                <a:lnTo>
                  <a:pt x="2871735" y="1747495"/>
                </a:lnTo>
                <a:cubicBezTo>
                  <a:pt x="2696144" y="1608550"/>
                  <a:pt x="2543552" y="1417690"/>
                  <a:pt x="2393569" y="1230090"/>
                </a:cubicBezTo>
                <a:cubicBezTo>
                  <a:pt x="2119404" y="887223"/>
                  <a:pt x="1858361" y="560554"/>
                  <a:pt x="1480355" y="555435"/>
                </a:cubicBezTo>
                <a:cubicBezTo>
                  <a:pt x="1426353" y="554703"/>
                  <a:pt x="1369967" y="560534"/>
                  <a:pt x="1310812" y="573819"/>
                </a:cubicBezTo>
                <a:cubicBezTo>
                  <a:pt x="1067607" y="628204"/>
                  <a:pt x="842928" y="799952"/>
                  <a:pt x="642624" y="1084084"/>
                </a:cubicBezTo>
                <a:cubicBezTo>
                  <a:pt x="501121" y="1284924"/>
                  <a:pt x="433728" y="1536671"/>
                  <a:pt x="368806" y="1780255"/>
                </a:cubicBezTo>
                <a:lnTo>
                  <a:pt x="364277" y="1796651"/>
                </a:lnTo>
                <a:lnTo>
                  <a:pt x="313448" y="1796651"/>
                </a:lnTo>
                <a:lnTo>
                  <a:pt x="321254" y="1767855"/>
                </a:lnTo>
                <a:cubicBezTo>
                  <a:pt x="387634" y="1519984"/>
                  <a:pt x="456053" y="1263929"/>
                  <a:pt x="602142" y="1056747"/>
                </a:cubicBezTo>
                <a:cubicBezTo>
                  <a:pt x="809336" y="762895"/>
                  <a:pt x="1043416" y="584569"/>
                  <a:pt x="1298053" y="527609"/>
                </a:cubicBezTo>
                <a:cubicBezTo>
                  <a:pt x="1360780" y="513548"/>
                  <a:pt x="1420653" y="507487"/>
                  <a:pt x="1478009" y="508399"/>
                </a:cubicBezTo>
                <a:cubicBezTo>
                  <a:pt x="1879496" y="514784"/>
                  <a:pt x="2157626" y="862855"/>
                  <a:pt x="2427776" y="1200606"/>
                </a:cubicBezTo>
                <a:cubicBezTo>
                  <a:pt x="2610553" y="1429203"/>
                  <a:pt x="2797082" y="1662540"/>
                  <a:pt x="3023447" y="1796203"/>
                </a:cubicBezTo>
                <a:close/>
                <a:moveTo>
                  <a:pt x="4191691" y="1796651"/>
                </a:moveTo>
                <a:lnTo>
                  <a:pt x="4060720" y="1796651"/>
                </a:lnTo>
                <a:lnTo>
                  <a:pt x="4026605" y="1787166"/>
                </a:lnTo>
                <a:cubicBezTo>
                  <a:pt x="4000826" y="1782045"/>
                  <a:pt x="3974677" y="1778889"/>
                  <a:pt x="3948319" y="1777805"/>
                </a:cubicBezTo>
                <a:lnTo>
                  <a:pt x="3914816" y="1776434"/>
                </a:lnTo>
                <a:cubicBezTo>
                  <a:pt x="3880913" y="1778564"/>
                  <a:pt x="3847162" y="1782178"/>
                  <a:pt x="3813646" y="1787260"/>
                </a:cubicBezTo>
                <a:lnTo>
                  <a:pt x="3765910" y="1796651"/>
                </a:lnTo>
                <a:lnTo>
                  <a:pt x="3209390" y="1796651"/>
                </a:lnTo>
                <a:lnTo>
                  <a:pt x="3193833" y="1791936"/>
                </a:lnTo>
                <a:cubicBezTo>
                  <a:pt x="2877417" y="1678108"/>
                  <a:pt x="2637229" y="1378300"/>
                  <a:pt x="2402205" y="1085067"/>
                </a:cubicBezTo>
                <a:cubicBezTo>
                  <a:pt x="2117076" y="728424"/>
                  <a:pt x="1845686" y="389339"/>
                  <a:pt x="1452601" y="384017"/>
                </a:cubicBezTo>
                <a:cubicBezTo>
                  <a:pt x="1396446" y="383257"/>
                  <a:pt x="1337807" y="389308"/>
                  <a:pt x="1276291" y="403093"/>
                </a:cubicBezTo>
                <a:cubicBezTo>
                  <a:pt x="1023829" y="460139"/>
                  <a:pt x="787997" y="638825"/>
                  <a:pt x="581595" y="934888"/>
                </a:cubicBezTo>
                <a:cubicBezTo>
                  <a:pt x="434575" y="1143767"/>
                  <a:pt x="365111" y="1404569"/>
                  <a:pt x="297599" y="1659790"/>
                </a:cubicBezTo>
                <a:lnTo>
                  <a:pt x="259751" y="1796651"/>
                </a:lnTo>
                <a:lnTo>
                  <a:pt x="213389" y="1796651"/>
                </a:lnTo>
                <a:lnTo>
                  <a:pt x="253906" y="1649297"/>
                </a:lnTo>
                <a:cubicBezTo>
                  <a:pt x="322398" y="1391065"/>
                  <a:pt x="393335" y="1125539"/>
                  <a:pt x="544961" y="909888"/>
                </a:cubicBezTo>
                <a:cubicBezTo>
                  <a:pt x="761314" y="603793"/>
                  <a:pt x="1003056" y="418387"/>
                  <a:pt x="1267375" y="359213"/>
                </a:cubicBezTo>
                <a:cubicBezTo>
                  <a:pt x="1332523" y="344546"/>
                  <a:pt x="1394705" y="338170"/>
                  <a:pt x="1454270" y="339031"/>
                </a:cubicBezTo>
                <a:cubicBezTo>
                  <a:pt x="1871224" y="345058"/>
                  <a:pt x="2159987" y="705611"/>
                  <a:pt x="2440705" y="1057502"/>
                </a:cubicBezTo>
                <a:cubicBezTo>
                  <a:pt x="2744434" y="1437205"/>
                  <a:pt x="3058591" y="1830394"/>
                  <a:pt x="3536888" y="1790467"/>
                </a:cubicBezTo>
                <a:cubicBezTo>
                  <a:pt x="3593356" y="1784564"/>
                  <a:pt x="3649372" y="1775100"/>
                  <a:pt x="3704558" y="1762117"/>
                </a:cubicBezTo>
                <a:cubicBezTo>
                  <a:pt x="3773288" y="1745049"/>
                  <a:pt x="3843486" y="1734388"/>
                  <a:pt x="3914251" y="1730287"/>
                </a:cubicBezTo>
                <a:cubicBezTo>
                  <a:pt x="4004664" y="1727481"/>
                  <a:pt x="4093645" y="1747804"/>
                  <a:pt x="4175712" y="1787429"/>
                </a:cubicBezTo>
                <a:close/>
                <a:moveTo>
                  <a:pt x="4429991" y="1796651"/>
                </a:moveTo>
                <a:lnTo>
                  <a:pt x="4359508" y="1796651"/>
                </a:lnTo>
                <a:lnTo>
                  <a:pt x="4326905" y="1769631"/>
                </a:lnTo>
                <a:cubicBezTo>
                  <a:pt x="4235010" y="1703252"/>
                  <a:pt x="4129058" y="1664193"/>
                  <a:pt x="4019705" y="1659694"/>
                </a:cubicBezTo>
                <a:cubicBezTo>
                  <a:pt x="4007822" y="1659214"/>
                  <a:pt x="3996061" y="1658730"/>
                  <a:pt x="3984421" y="1658243"/>
                </a:cubicBezTo>
                <a:cubicBezTo>
                  <a:pt x="3914075" y="1662521"/>
                  <a:pt x="3844352" y="1673204"/>
                  <a:pt x="3776038" y="1690125"/>
                </a:cubicBezTo>
                <a:cubicBezTo>
                  <a:pt x="3716638" y="1704084"/>
                  <a:pt x="3656343" y="1714371"/>
                  <a:pt x="3595635" y="1720993"/>
                </a:cubicBezTo>
                <a:cubicBezTo>
                  <a:pt x="3072243" y="1765158"/>
                  <a:pt x="2738037" y="1346779"/>
                  <a:pt x="2414663" y="942775"/>
                </a:cubicBezTo>
                <a:cubicBezTo>
                  <a:pt x="2118557" y="572737"/>
                  <a:pt x="1836843" y="220616"/>
                  <a:pt x="1428364" y="215789"/>
                </a:cubicBezTo>
                <a:cubicBezTo>
                  <a:pt x="1370009" y="215100"/>
                  <a:pt x="1309069" y="221498"/>
                  <a:pt x="1245128" y="235944"/>
                </a:cubicBezTo>
                <a:cubicBezTo>
                  <a:pt x="981245" y="295132"/>
                  <a:pt x="740362" y="481007"/>
                  <a:pt x="524381" y="788861"/>
                </a:cubicBezTo>
                <a:cubicBezTo>
                  <a:pt x="371382" y="1006197"/>
                  <a:pt x="299329" y="1278636"/>
                  <a:pt x="229779" y="1542042"/>
                </a:cubicBezTo>
                <a:cubicBezTo>
                  <a:pt x="208751" y="1621340"/>
                  <a:pt x="188007" y="1699563"/>
                  <a:pt x="165471" y="1775638"/>
                </a:cubicBezTo>
                <a:lnTo>
                  <a:pt x="158326" y="1796651"/>
                </a:lnTo>
                <a:lnTo>
                  <a:pt x="107502" y="1796651"/>
                </a:lnTo>
                <a:lnTo>
                  <a:pt x="120574" y="1757937"/>
                </a:lnTo>
                <a:cubicBezTo>
                  <a:pt x="142582" y="1683282"/>
                  <a:pt x="162924" y="1606404"/>
                  <a:pt x="183578" y="1528396"/>
                </a:cubicBezTo>
                <a:cubicBezTo>
                  <a:pt x="254589" y="1260698"/>
                  <a:pt x="327655" y="984383"/>
                  <a:pt x="485253" y="760273"/>
                </a:cubicBezTo>
                <a:cubicBezTo>
                  <a:pt x="708124" y="442699"/>
                  <a:pt x="959714" y="250303"/>
                  <a:pt x="1233722" y="188484"/>
                </a:cubicBezTo>
                <a:cubicBezTo>
                  <a:pt x="1301337" y="173483"/>
                  <a:pt x="1365859" y="167069"/>
                  <a:pt x="1427656" y="168141"/>
                </a:cubicBezTo>
                <a:cubicBezTo>
                  <a:pt x="1860244" y="175646"/>
                  <a:pt x="2159397" y="549945"/>
                  <a:pt x="2451936" y="912983"/>
                </a:cubicBezTo>
                <a:cubicBezTo>
                  <a:pt x="2766451" y="1308354"/>
                  <a:pt x="3093171" y="1716420"/>
                  <a:pt x="3589841" y="1674632"/>
                </a:cubicBezTo>
                <a:cubicBezTo>
                  <a:pt x="3648978" y="1668352"/>
                  <a:pt x="3707631" y="1658266"/>
                  <a:pt x="3765470" y="1644452"/>
                </a:cubicBezTo>
                <a:cubicBezTo>
                  <a:pt x="3836623" y="1626366"/>
                  <a:pt x="3909321" y="1614795"/>
                  <a:pt x="3982671" y="1609885"/>
                </a:cubicBezTo>
                <a:cubicBezTo>
                  <a:pt x="4138479" y="1606775"/>
                  <a:pt x="4290784" y="1668610"/>
                  <a:pt x="4411987" y="1778008"/>
                </a:cubicBezTo>
                <a:close/>
                <a:moveTo>
                  <a:pt x="4607965" y="1796651"/>
                </a:moveTo>
                <a:lnTo>
                  <a:pt x="4552183" y="1796651"/>
                </a:lnTo>
                <a:lnTo>
                  <a:pt x="4538850" y="1778098"/>
                </a:lnTo>
                <a:cubicBezTo>
                  <a:pt x="4421842" y="1635256"/>
                  <a:pt x="4259601" y="1547816"/>
                  <a:pt x="4089380" y="1540815"/>
                </a:cubicBezTo>
                <a:cubicBezTo>
                  <a:pt x="4077146" y="1540303"/>
                  <a:pt x="4064550" y="1539797"/>
                  <a:pt x="4052317" y="1539285"/>
                </a:cubicBezTo>
                <a:cubicBezTo>
                  <a:pt x="3979263" y="1544046"/>
                  <a:pt x="3906858" y="1555639"/>
                  <a:pt x="3836007" y="1573895"/>
                </a:cubicBezTo>
                <a:cubicBezTo>
                  <a:pt x="3774465" y="1588601"/>
                  <a:pt x="3711988" y="1599254"/>
                  <a:pt x="3649017" y="1605798"/>
                </a:cubicBezTo>
                <a:cubicBezTo>
                  <a:pt x="3108112" y="1651850"/>
                  <a:pt x="2761763" y="1219051"/>
                  <a:pt x="2426686" y="800637"/>
                </a:cubicBezTo>
                <a:cubicBezTo>
                  <a:pt x="2119613" y="416830"/>
                  <a:pt x="1827960" y="50307"/>
                  <a:pt x="1404441" y="46525"/>
                </a:cubicBezTo>
                <a:cubicBezTo>
                  <a:pt x="1343938" y="45985"/>
                  <a:pt x="1280744" y="52847"/>
                  <a:pt x="1214429" y="68120"/>
                </a:cubicBezTo>
                <a:cubicBezTo>
                  <a:pt x="942159" y="130012"/>
                  <a:pt x="690556" y="322845"/>
                  <a:pt x="466740" y="642551"/>
                </a:cubicBezTo>
                <a:cubicBezTo>
                  <a:pt x="308656" y="867948"/>
                  <a:pt x="234058" y="1150722"/>
                  <a:pt x="161522" y="1424450"/>
                </a:cubicBezTo>
                <a:cubicBezTo>
                  <a:pt x="139845" y="1506658"/>
                  <a:pt x="118454" y="1587736"/>
                  <a:pt x="95207" y="1666582"/>
                </a:cubicBezTo>
                <a:lnTo>
                  <a:pt x="51164" y="1796651"/>
                </a:lnTo>
                <a:lnTo>
                  <a:pt x="0" y="1796651"/>
                </a:lnTo>
                <a:lnTo>
                  <a:pt x="49792" y="1649044"/>
                </a:lnTo>
                <a:cubicBezTo>
                  <a:pt x="72557" y="1571680"/>
                  <a:pt x="93570" y="1492028"/>
                  <a:pt x="114869" y="1411218"/>
                </a:cubicBezTo>
                <a:cubicBezTo>
                  <a:pt x="187964" y="1134035"/>
                  <a:pt x="263589" y="846947"/>
                  <a:pt x="426712" y="614801"/>
                </a:cubicBezTo>
                <a:cubicBezTo>
                  <a:pt x="656546" y="285330"/>
                  <a:pt x="918420" y="85961"/>
                  <a:pt x="1202103" y="21932"/>
                </a:cubicBezTo>
                <a:cubicBezTo>
                  <a:pt x="1271927" y="6097"/>
                  <a:pt x="1338594" y="-808"/>
                  <a:pt x="1402471" y="75"/>
                </a:cubicBezTo>
                <a:cubicBezTo>
                  <a:pt x="1849612" y="6249"/>
                  <a:pt x="2160129" y="393916"/>
                  <a:pt x="2461372" y="769870"/>
                </a:cubicBezTo>
                <a:cubicBezTo>
                  <a:pt x="2788494" y="1178816"/>
                  <a:pt x="3127341" y="1601737"/>
                  <a:pt x="3643276" y="1558130"/>
                </a:cubicBezTo>
                <a:cubicBezTo>
                  <a:pt x="3704197" y="1551420"/>
                  <a:pt x="3764610" y="1540977"/>
                  <a:pt x="3824131" y="1526849"/>
                </a:cubicBezTo>
                <a:cubicBezTo>
                  <a:pt x="3897730" y="1508500"/>
                  <a:pt x="3972923" y="1497026"/>
                  <a:pt x="4048753" y="1492589"/>
                </a:cubicBezTo>
                <a:cubicBezTo>
                  <a:pt x="4242978" y="1488185"/>
                  <a:pt x="4431069" y="1580196"/>
                  <a:pt x="4565301" y="1738754"/>
                </a:cubicBezTo>
                <a:close/>
              </a:path>
            </a:pathLst>
          </a:custGeom>
          <a:solidFill>
            <a:schemeClr val="accent1">
              <a:alpha val="40000"/>
            </a:schemeClr>
          </a:solidFill>
          <a:ln w="286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83E9B496-2C13-340E-B6D8-538926523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695" y="302671"/>
            <a:ext cx="7858612" cy="1718866"/>
          </a:xfrm>
          <a:noFill/>
        </p:spPr>
        <p:txBody>
          <a:bodyPr anchor="ctr"/>
          <a:lstStyle>
            <a:lvl1pPr>
              <a:lnSpc>
                <a:spcPct val="90000"/>
              </a:lnSpc>
              <a:defRPr cap="all" baseline="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Cameo Placeholder 14">
            <a:extLst>
              <a:ext uri="{FF2B5EF4-FFF2-40B4-BE49-F238E27FC236}">
                <a16:creationId xmlns:a16="http://schemas.microsoft.com/office/drawing/2014/main" id="{6AE15E32-8FE1-44F5-5007-F4F6F7092FAE}"/>
              </a:ext>
            </a:extLst>
          </p:cNvPr>
          <p:cNvSpPr>
            <a:spLocks noGrp="1"/>
          </p:cNvSpPr>
          <p:nvPr>
            <p:ph type="media" sz="quarter" idx="15">
              <p:extLst>
                <p:ext uri="{56F484CC-4922-43CF-B6FB-B326C6A72FC8}">
                  <p232:phTypeExt xmlns:p232="http://schemas.microsoft.com/office/powerpoint/2023/02/main">
                    <p232:type>
                      <p232:cameo/>
                    </p232:type>
                  </p232:phTypeExt>
                </p:ext>
              </p:extLst>
            </p:ph>
          </p:nvPr>
        </p:nvSpPr>
        <p:spPr>
          <a:xfrm>
            <a:off x="-1" y="2257425"/>
            <a:ext cx="2729213" cy="386873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cameo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91E44C-DC38-F1FA-D02B-2121A5A6728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00704" y="6363813"/>
            <a:ext cx="594564" cy="256854"/>
          </a:xfrm>
        </p:spPr>
        <p:txBody>
          <a:bodyPr anchor="t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5D9ACC8A-FA13-47DD-9722-0749C5E70D5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BF15EE5-BD31-3C4C-9BCE-BEED62F08C50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3114578" y="2149476"/>
            <a:ext cx="5292575" cy="4471191"/>
          </a:xfrm>
          <a:noFill/>
        </p:spPr>
        <p:txBody>
          <a:bodyPr/>
          <a:lstStyle>
            <a:lvl1pPr marL="512064" indent="-512064">
              <a:spcBef>
                <a:spcPts val="600"/>
              </a:spcBef>
              <a:buFont typeface="+mj-lt"/>
              <a:buAutoNum type="arabicPeriod"/>
              <a:defRPr sz="2000">
                <a:solidFill>
                  <a:schemeClr val="bg1"/>
                </a:solidFill>
              </a:defRPr>
            </a:lvl1pPr>
            <a:lvl2pPr marL="342900" indent="-512064">
              <a:buFont typeface="+mj-lt"/>
              <a:buAutoNum type="arabicPeriod"/>
              <a:defRPr sz="2000">
                <a:solidFill>
                  <a:schemeClr val="bg1"/>
                </a:solidFill>
              </a:defRPr>
            </a:lvl2pPr>
            <a:lvl3pPr marL="800100" indent="-512064">
              <a:spcBef>
                <a:spcPts val="600"/>
              </a:spcBef>
              <a:buFont typeface="+mj-lt"/>
              <a:buAutoNum type="arabicPeriod"/>
              <a:defRPr sz="2000">
                <a:solidFill>
                  <a:schemeClr val="bg1"/>
                </a:solidFill>
              </a:defRPr>
            </a:lvl3pPr>
            <a:lvl4pPr marL="1257300" indent="-512064">
              <a:spcBef>
                <a:spcPts val="600"/>
              </a:spcBef>
              <a:buFont typeface="+mj-lt"/>
              <a:buAutoNum type="arabicPeriod"/>
              <a:defRPr sz="2000">
                <a:solidFill>
                  <a:schemeClr val="bg1"/>
                </a:solidFill>
              </a:defRPr>
            </a:lvl4pPr>
            <a:lvl5pPr marL="1714500" indent="-512064">
              <a:spcBef>
                <a:spcPts val="600"/>
              </a:spcBef>
              <a:buFont typeface="+mj-lt"/>
              <a:buAutoNum type="arabicPeriod"/>
              <a:defRPr sz="2000">
                <a:solidFill>
                  <a:schemeClr val="bg1"/>
                </a:solidFill>
              </a:defRPr>
            </a:lvl5pPr>
            <a:lvl6pPr>
              <a:spcBef>
                <a:spcPts val="600"/>
              </a:spcBef>
              <a:defRPr sz="2000">
                <a:solidFill>
                  <a:schemeClr val="bg1"/>
                </a:solidFill>
              </a:defRPr>
            </a:lvl6pPr>
          </a:lstStyle>
          <a:p>
            <a:pPr lvl="0"/>
            <a:r>
              <a:rPr lang="en-US"/>
              <a:t>Click to add content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  <a:p>
            <a:pPr lvl="5"/>
            <a:r>
              <a:rPr lang="en-US"/>
              <a:t>Fifth level</a:t>
            </a:r>
          </a:p>
        </p:txBody>
      </p:sp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3832F39B-6C92-C846-6CFB-85CE821815EC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8686307" y="2149475"/>
            <a:ext cx="2692091" cy="4471191"/>
          </a:xfrm>
          <a:noFill/>
        </p:spPr>
        <p:txBody>
          <a:bodyPr/>
          <a:lstStyle>
            <a:lvl1pPr marL="342900" indent="-347472">
              <a:spcBef>
                <a:spcPts val="6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1pPr>
            <a:lvl2pPr marL="342900" indent="-512064">
              <a:buFont typeface="+mj-lt"/>
              <a:buAutoNum type="arabicPeriod"/>
              <a:defRPr sz="2000">
                <a:solidFill>
                  <a:schemeClr val="bg1"/>
                </a:solidFill>
              </a:defRPr>
            </a:lvl2pPr>
            <a:lvl3pPr marL="457200" indent="-347472">
              <a:spcBef>
                <a:spcPts val="6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3pPr>
            <a:lvl4pPr marL="640080" indent="-347472">
              <a:spcBef>
                <a:spcPts val="6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4pPr>
            <a:lvl5pPr marL="822960" indent="-347472">
              <a:spcBef>
                <a:spcPts val="6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5pPr>
            <a:lvl6pPr marL="1097280" indent="-347472">
              <a:spcBef>
                <a:spcPts val="600"/>
              </a:spcBef>
              <a:defRPr sz="2000">
                <a:solidFill>
                  <a:schemeClr val="bg1"/>
                </a:solidFill>
              </a:defRPr>
            </a:lvl6pPr>
          </a:lstStyle>
          <a:p>
            <a:pPr lvl="0"/>
            <a:r>
              <a:rPr lang="en-US"/>
              <a:t>Click to add content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  <a:p>
            <a:pPr lvl="5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401772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meo and Pictur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meo Placeholder 14">
            <a:extLst>
              <a:ext uri="{FF2B5EF4-FFF2-40B4-BE49-F238E27FC236}">
                <a16:creationId xmlns:a16="http://schemas.microsoft.com/office/drawing/2014/main" id="{52205B20-D339-DA27-B302-787FF0FA6EAA}"/>
              </a:ext>
            </a:extLst>
          </p:cNvPr>
          <p:cNvSpPr>
            <a:spLocks noGrp="1"/>
          </p:cNvSpPr>
          <p:nvPr>
            <p:ph type="media" sz="quarter" idx="15">
              <p:extLst>
                <p:ext uri="{56F484CC-4922-43CF-B6FB-B326C6A72FC8}">
                  <p232:phTypeExt xmlns:p232="http://schemas.microsoft.com/office/powerpoint/2023/02/main">
                    <p232:type>
                      <p232:cameo/>
                    </p232:type>
                  </p232:phTypeExt>
                </p:ext>
              </p:extLst>
            </p:ph>
          </p:nvPr>
        </p:nvSpPr>
        <p:spPr>
          <a:xfrm>
            <a:off x="0" y="0"/>
            <a:ext cx="5571742" cy="3429000"/>
          </a:xfrm>
          <a:custGeom>
            <a:avLst/>
            <a:gdLst>
              <a:gd name="connsiteX0" fmla="*/ 0 w 5571742"/>
              <a:gd name="connsiteY0" fmla="*/ 0 h 3429000"/>
              <a:gd name="connsiteX1" fmla="*/ 3513349 w 5571742"/>
              <a:gd name="connsiteY1" fmla="*/ 0 h 3429000"/>
              <a:gd name="connsiteX2" fmla="*/ 3537936 w 5571742"/>
              <a:gd name="connsiteY2" fmla="*/ 11844 h 3429000"/>
              <a:gd name="connsiteX3" fmla="*/ 5571742 w 5571742"/>
              <a:gd name="connsiteY3" fmla="*/ 3429000 h 3429000"/>
              <a:gd name="connsiteX4" fmla="*/ 0 w 5571742"/>
              <a:gd name="connsiteY4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1742" h="3429000">
                <a:moveTo>
                  <a:pt x="0" y="0"/>
                </a:moveTo>
                <a:lnTo>
                  <a:pt x="3513349" y="0"/>
                </a:lnTo>
                <a:lnTo>
                  <a:pt x="3537936" y="11844"/>
                </a:lnTo>
                <a:cubicBezTo>
                  <a:pt x="4749362" y="669932"/>
                  <a:pt x="5571742" y="1953428"/>
                  <a:pt x="5571742" y="3429000"/>
                </a:cubicBezTo>
                <a:lnTo>
                  <a:pt x="0" y="3429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cameo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05CC29A8-AC4B-ED86-4824-12D5F57485E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3429001"/>
            <a:ext cx="5571742" cy="3429000"/>
          </a:xfrm>
          <a:custGeom>
            <a:avLst/>
            <a:gdLst>
              <a:gd name="connsiteX0" fmla="*/ 0 w 5571742"/>
              <a:gd name="connsiteY0" fmla="*/ 0 h 3429000"/>
              <a:gd name="connsiteX1" fmla="*/ 5571742 w 5571742"/>
              <a:gd name="connsiteY1" fmla="*/ 0 h 3429000"/>
              <a:gd name="connsiteX2" fmla="*/ 3537936 w 5571742"/>
              <a:gd name="connsiteY2" fmla="*/ 3417156 h 3429000"/>
              <a:gd name="connsiteX3" fmla="*/ 3513352 w 5571742"/>
              <a:gd name="connsiteY3" fmla="*/ 3429000 h 3429000"/>
              <a:gd name="connsiteX4" fmla="*/ 0 w 5571742"/>
              <a:gd name="connsiteY4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1742" h="3429000">
                <a:moveTo>
                  <a:pt x="0" y="0"/>
                </a:moveTo>
                <a:lnTo>
                  <a:pt x="5571742" y="0"/>
                </a:lnTo>
                <a:cubicBezTo>
                  <a:pt x="5571742" y="1475574"/>
                  <a:pt x="4749362" y="2759072"/>
                  <a:pt x="3537936" y="3417156"/>
                </a:cubicBezTo>
                <a:lnTo>
                  <a:pt x="3513352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104CB4AF-A154-FDE3-BC6B-160C746B28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89547" y="0"/>
            <a:ext cx="7602453" cy="6858000"/>
          </a:xfrm>
          <a:custGeom>
            <a:avLst/>
            <a:gdLst>
              <a:gd name="connsiteX0" fmla="*/ 1574444 w 7091132"/>
              <a:gd name="connsiteY0" fmla="*/ 0 h 6858000"/>
              <a:gd name="connsiteX1" fmla="*/ 7091132 w 7091132"/>
              <a:gd name="connsiteY1" fmla="*/ 0 h 6858000"/>
              <a:gd name="connsiteX2" fmla="*/ 7091132 w 7091132"/>
              <a:gd name="connsiteY2" fmla="*/ 6858000 h 6858000"/>
              <a:gd name="connsiteX3" fmla="*/ 1671906 w 7091132"/>
              <a:gd name="connsiteY3" fmla="*/ 6858000 h 6858000"/>
              <a:gd name="connsiteX4" fmla="*/ 1615422 w 7091132"/>
              <a:gd name="connsiteY4" fmla="*/ 6813613 h 6858000"/>
              <a:gd name="connsiteX5" fmla="*/ 0 w 7091132"/>
              <a:gd name="connsiteY5" fmla="*/ 3388184 h 6858000"/>
              <a:gd name="connsiteX6" fmla="*/ 1300184 w 7091132"/>
              <a:gd name="connsiteY6" fmla="*/ 24926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91132" h="6858000">
                <a:moveTo>
                  <a:pt x="1574444" y="0"/>
                </a:moveTo>
                <a:lnTo>
                  <a:pt x="7091132" y="0"/>
                </a:lnTo>
                <a:lnTo>
                  <a:pt x="7091132" y="6858000"/>
                </a:lnTo>
                <a:lnTo>
                  <a:pt x="1671906" y="6858000"/>
                </a:lnTo>
                <a:lnTo>
                  <a:pt x="1615422" y="6813613"/>
                </a:lnTo>
                <a:cubicBezTo>
                  <a:pt x="628844" y="5999415"/>
                  <a:pt x="0" y="4767237"/>
                  <a:pt x="0" y="3388184"/>
                </a:cubicBezTo>
                <a:cubicBezTo>
                  <a:pt x="0" y="2162360"/>
                  <a:pt x="496864" y="1052584"/>
                  <a:pt x="1300184" y="249264"/>
                </a:cubicBezTo>
                <a:close/>
              </a:path>
            </a:pathLst>
          </a:custGeom>
          <a:solidFill>
            <a:schemeClr val="tx2">
              <a:alpha val="80000"/>
            </a:schemeClr>
          </a:solidFill>
        </p:spPr>
        <p:txBody>
          <a:bodyPr wrap="square" lIns="1463040" rIns="457200" anchor="ctr">
            <a:noAutofit/>
          </a:bodyPr>
          <a:lstStyle>
            <a:lvl1pPr>
              <a:lnSpc>
                <a:spcPct val="100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91E44C-DC38-F1FA-D02B-2121A5A6728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00704" y="6363813"/>
            <a:ext cx="594564" cy="256854"/>
          </a:xfrm>
        </p:spPr>
        <p:txBody>
          <a:bodyPr anchor="t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5D9ACC8A-FA13-47DD-9722-0749C5E70D5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4B6EF33D-C457-5004-DF1E-21503F94B83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31843" y="6363813"/>
            <a:ext cx="4956048" cy="256854"/>
          </a:xfrm>
        </p:spPr>
        <p:txBody>
          <a:bodyPr anchor="t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pPr algn="l"/>
            <a:r>
              <a:rPr lang="en-US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6254046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meo 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E1A690F-635C-79A0-59EA-C41133639B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4242" y="4905068"/>
            <a:ext cx="10563513" cy="986248"/>
          </a:xfrm>
          <a:noFill/>
        </p:spPr>
        <p:txBody>
          <a:bodyPr anchor="ctr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9" name="Cameo Placeholder 14">
            <a:extLst>
              <a:ext uri="{FF2B5EF4-FFF2-40B4-BE49-F238E27FC236}">
                <a16:creationId xmlns:a16="http://schemas.microsoft.com/office/drawing/2014/main" id="{03AD8B93-EC59-D1ED-FD76-5A6AAE11F607}"/>
              </a:ext>
            </a:extLst>
          </p:cNvPr>
          <p:cNvSpPr>
            <a:spLocks noGrp="1"/>
          </p:cNvSpPr>
          <p:nvPr>
            <p:ph type="media" sz="quarter" idx="15">
              <p:extLst>
                <p:ext uri="{56F484CC-4922-43CF-B6FB-B326C6A72FC8}">
                  <p232:phTypeExt xmlns:p232="http://schemas.microsoft.com/office/powerpoint/2023/02/main">
                    <p232:type>
                      <p232:cameo/>
                    </p232:type>
                  </p232:phTypeExt>
                </p:ext>
              </p:extLst>
            </p:ph>
          </p:nvPr>
        </p:nvSpPr>
        <p:spPr>
          <a:xfrm>
            <a:off x="-14764" y="0"/>
            <a:ext cx="12221529" cy="467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cameo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3A4461C4-16F8-3671-F98E-89B84EBE411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4243" y="5891316"/>
            <a:ext cx="10563514" cy="729351"/>
          </a:xfrm>
          <a:noFill/>
        </p:spPr>
        <p:txBody>
          <a:bodyPr lIns="91440"/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4267590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91E44C-DC38-F1FA-D02B-2121A5A6728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00704" y="6363813"/>
            <a:ext cx="594564" cy="256854"/>
          </a:xfrm>
        </p:spPr>
        <p:txBody>
          <a:bodyPr anchor="t"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fld id="{5D9ACC8A-FA13-47DD-9722-0749C5E70D5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ACC819-31D3-59B5-CBB7-0D5E93145B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31843" y="6363813"/>
            <a:ext cx="4956048" cy="256854"/>
          </a:xfrm>
        </p:spPr>
        <p:txBody>
          <a:bodyPr anchor="t"/>
          <a:lstStyle>
            <a:lvl1pPr>
              <a:defRPr cap="all" baseline="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631881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2D595-24F0-286F-339A-14C0AA5BF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185" y="692459"/>
            <a:ext cx="6214902" cy="1349405"/>
          </a:xfrm>
          <a:noFill/>
        </p:spPr>
        <p:txBody>
          <a:bodyPr anchor="t"/>
          <a:lstStyle>
            <a:lvl1pPr>
              <a:defRPr cap="all" spc="300" baseline="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0BF650D-616E-7B28-7BD4-E9CCB3D064A6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92164" y="2148396"/>
            <a:ext cx="5571740" cy="4114648"/>
          </a:xfrm>
          <a:noFill/>
        </p:spPr>
        <p:txBody>
          <a:bodyPr/>
          <a:lstStyle>
            <a:lvl1pPr marL="347472" indent="-347472">
              <a:spcBef>
                <a:spcPts val="600"/>
              </a:spcBef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</a:defRPr>
            </a:lvl1pPr>
            <a:lvl2pPr marL="640080" indent="-347472">
              <a:spcBef>
                <a:spcPts val="600"/>
              </a:spcBef>
              <a:defRPr sz="2400">
                <a:solidFill>
                  <a:schemeClr val="bg1"/>
                </a:solidFill>
              </a:defRPr>
            </a:lvl2pPr>
            <a:lvl3pPr marL="822960" indent="-347472">
              <a:spcBef>
                <a:spcPts val="600"/>
              </a:spcBef>
              <a:defRPr sz="2400">
                <a:solidFill>
                  <a:schemeClr val="bg1"/>
                </a:solidFill>
              </a:defRPr>
            </a:lvl3pPr>
            <a:lvl4pPr indent="-347472">
              <a:spcBef>
                <a:spcPts val="600"/>
              </a:spcBef>
              <a:defRPr sz="2400">
                <a:solidFill>
                  <a:schemeClr val="bg1"/>
                </a:solidFill>
              </a:defRPr>
            </a:lvl4pPr>
            <a:lvl5pPr indent="-347472">
              <a:spcBef>
                <a:spcPts val="600"/>
              </a:spcBef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91E44C-DC38-F1FA-D02B-2121A5A6728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00704" y="6363813"/>
            <a:ext cx="594564" cy="256854"/>
          </a:xfrm>
        </p:spPr>
        <p:txBody>
          <a:bodyPr anchor="t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5D9ACC8A-FA13-47DD-9722-0749C5E70D5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ACC819-31D3-59B5-CBB7-0D5E93145B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31843" y="6363813"/>
            <a:ext cx="4956048" cy="256854"/>
          </a:xfrm>
        </p:spPr>
        <p:txBody>
          <a:bodyPr anchor="t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pPr algn="l"/>
            <a:r>
              <a:rPr lang="en-US"/>
              <a:t>Presentation Title</a:t>
            </a:r>
          </a:p>
        </p:txBody>
      </p:sp>
      <p:sp>
        <p:nvSpPr>
          <p:cNvPr id="10" name="Cameo Placeholder 9">
            <a:extLst>
              <a:ext uri="{FF2B5EF4-FFF2-40B4-BE49-F238E27FC236}">
                <a16:creationId xmlns:a16="http://schemas.microsoft.com/office/drawing/2014/main" id="{1BDF9848-C3F3-AE9E-B5FD-98313F1A1442}"/>
              </a:ext>
            </a:extLst>
          </p:cNvPr>
          <p:cNvSpPr>
            <a:spLocks noGrp="1"/>
          </p:cNvSpPr>
          <p:nvPr>
            <p:ph type="media" sz="quarter" idx="13">
              <p:extLst>
                <p:ext uri="{56F484CC-4922-43CF-B6FB-B326C6A72FC8}">
                  <p232:phTypeExt xmlns:p232="http://schemas.microsoft.com/office/powerpoint/2023/02/main">
                    <p232:type>
                      <p232:cameo/>
                    </p232:type>
                  </p232:phTypeExt>
                </p:ext>
              </p:extLst>
            </p:ph>
          </p:nvPr>
        </p:nvSpPr>
        <p:spPr>
          <a:xfrm>
            <a:off x="6620259" y="319"/>
            <a:ext cx="5571740" cy="6857681"/>
          </a:xfrm>
          <a:custGeom>
            <a:avLst/>
            <a:gdLst>
              <a:gd name="connsiteX0" fmla="*/ 2058392 w 5571740"/>
              <a:gd name="connsiteY0" fmla="*/ 0 h 6857681"/>
              <a:gd name="connsiteX1" fmla="*/ 5571740 w 5571740"/>
              <a:gd name="connsiteY1" fmla="*/ 0 h 6857681"/>
              <a:gd name="connsiteX2" fmla="*/ 5571740 w 5571740"/>
              <a:gd name="connsiteY2" fmla="*/ 6857681 h 6857681"/>
              <a:gd name="connsiteX3" fmla="*/ 2056307 w 5571740"/>
              <a:gd name="connsiteY3" fmla="*/ 6857681 h 6857681"/>
              <a:gd name="connsiteX4" fmla="*/ 2033806 w 5571740"/>
              <a:gd name="connsiteY4" fmla="*/ 6846157 h 6857681"/>
              <a:gd name="connsiteX5" fmla="*/ 0 w 5571740"/>
              <a:gd name="connsiteY5" fmla="*/ 3429000 h 6857681"/>
              <a:gd name="connsiteX6" fmla="*/ 2033806 w 5571740"/>
              <a:gd name="connsiteY6" fmla="*/ 11843 h 6857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71740" h="6857681">
                <a:moveTo>
                  <a:pt x="2058392" y="0"/>
                </a:moveTo>
                <a:lnTo>
                  <a:pt x="5571740" y="0"/>
                </a:lnTo>
                <a:lnTo>
                  <a:pt x="5571740" y="6857681"/>
                </a:lnTo>
                <a:lnTo>
                  <a:pt x="2056307" y="6857681"/>
                </a:lnTo>
                <a:lnTo>
                  <a:pt x="2033806" y="6846157"/>
                </a:lnTo>
                <a:cubicBezTo>
                  <a:pt x="822380" y="6188071"/>
                  <a:pt x="0" y="4904574"/>
                  <a:pt x="0" y="3429000"/>
                </a:cubicBezTo>
                <a:cubicBezTo>
                  <a:pt x="0" y="1953426"/>
                  <a:pt x="822380" y="669930"/>
                  <a:pt x="2033806" y="11843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tIns="548640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cameo</a:t>
            </a:r>
          </a:p>
        </p:txBody>
      </p:sp>
    </p:spTree>
    <p:extLst>
      <p:ext uri="{BB962C8B-B14F-4D97-AF65-F5344CB8AC3E}">
        <p14:creationId xmlns:p14="http://schemas.microsoft.com/office/powerpoint/2010/main" val="3375492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meo Placeholder 7">
            <a:extLst>
              <a:ext uri="{FF2B5EF4-FFF2-40B4-BE49-F238E27FC236}">
                <a16:creationId xmlns:a16="http://schemas.microsoft.com/office/drawing/2014/main" id="{0C7292C7-23E7-5EFD-16DF-AC533B8718CA}"/>
              </a:ext>
            </a:extLst>
          </p:cNvPr>
          <p:cNvSpPr>
            <a:spLocks noGrp="1"/>
          </p:cNvSpPr>
          <p:nvPr>
            <p:ph type="media" sz="quarter" idx="12">
              <p:extLst>
                <p:ext uri="{56F484CC-4922-43CF-B6FB-B326C6A72FC8}">
                  <p232:phTypeExt xmlns:p232="http://schemas.microsoft.com/office/powerpoint/2023/02/main">
                    <p232:type>
                      <p232:cameo/>
                    </p232:type>
                  </p232:phTypeExt>
                </p:ext>
              </p:extLst>
            </p:ph>
          </p:nvPr>
        </p:nvSpPr>
        <p:spPr>
          <a:xfrm>
            <a:off x="1" y="318"/>
            <a:ext cx="5571742" cy="6857682"/>
          </a:xfrm>
          <a:custGeom>
            <a:avLst/>
            <a:gdLst>
              <a:gd name="connsiteX0" fmla="*/ 0 w 5571742"/>
              <a:gd name="connsiteY0" fmla="*/ 0 h 6857682"/>
              <a:gd name="connsiteX1" fmla="*/ 3513349 w 5571742"/>
              <a:gd name="connsiteY1" fmla="*/ 0 h 6857682"/>
              <a:gd name="connsiteX2" fmla="*/ 3537936 w 5571742"/>
              <a:gd name="connsiteY2" fmla="*/ 11844 h 6857682"/>
              <a:gd name="connsiteX3" fmla="*/ 5571742 w 5571742"/>
              <a:gd name="connsiteY3" fmla="*/ 3429001 h 6857682"/>
              <a:gd name="connsiteX4" fmla="*/ 3537936 w 5571742"/>
              <a:gd name="connsiteY4" fmla="*/ 6846158 h 6857682"/>
              <a:gd name="connsiteX5" fmla="*/ 3514012 w 5571742"/>
              <a:gd name="connsiteY5" fmla="*/ 6857682 h 6857682"/>
              <a:gd name="connsiteX6" fmla="*/ 0 w 5571742"/>
              <a:gd name="connsiteY6" fmla="*/ 6857682 h 6857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71742" h="6857682">
                <a:moveTo>
                  <a:pt x="0" y="0"/>
                </a:moveTo>
                <a:lnTo>
                  <a:pt x="3513349" y="0"/>
                </a:lnTo>
                <a:lnTo>
                  <a:pt x="3537936" y="11844"/>
                </a:lnTo>
                <a:cubicBezTo>
                  <a:pt x="4749362" y="669931"/>
                  <a:pt x="5571742" y="1953427"/>
                  <a:pt x="5571742" y="3429001"/>
                </a:cubicBezTo>
                <a:cubicBezTo>
                  <a:pt x="5571742" y="4904575"/>
                  <a:pt x="4749362" y="6188072"/>
                  <a:pt x="3537936" y="6846158"/>
                </a:cubicBezTo>
                <a:lnTo>
                  <a:pt x="3514012" y="6857682"/>
                </a:lnTo>
                <a:lnTo>
                  <a:pt x="0" y="6857682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274320" tIns="182880">
            <a:noAutofit/>
          </a:bodyPr>
          <a:lstStyle/>
          <a:p>
            <a:r>
              <a:rPr lang="en-US"/>
              <a:t>Click icon to add cameo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FCD2B3BD-E21E-D013-C9BF-7574BC87F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0869" y="0"/>
            <a:ext cx="7091131" cy="6858000"/>
          </a:xfrm>
          <a:custGeom>
            <a:avLst/>
            <a:gdLst>
              <a:gd name="connsiteX0" fmla="*/ 1574443 w 7091131"/>
              <a:gd name="connsiteY0" fmla="*/ 0 h 6858000"/>
              <a:gd name="connsiteX1" fmla="*/ 7091131 w 7091131"/>
              <a:gd name="connsiteY1" fmla="*/ 0 h 6858000"/>
              <a:gd name="connsiteX2" fmla="*/ 7091131 w 7091131"/>
              <a:gd name="connsiteY2" fmla="*/ 6858000 h 6858000"/>
              <a:gd name="connsiteX3" fmla="*/ 1671905 w 7091131"/>
              <a:gd name="connsiteY3" fmla="*/ 6858000 h 6858000"/>
              <a:gd name="connsiteX4" fmla="*/ 1615421 w 7091131"/>
              <a:gd name="connsiteY4" fmla="*/ 6813613 h 6858000"/>
              <a:gd name="connsiteX5" fmla="*/ 7302 w 7091131"/>
              <a:gd name="connsiteY5" fmla="*/ 3644969 h 6858000"/>
              <a:gd name="connsiteX6" fmla="*/ 0 w 7091131"/>
              <a:gd name="connsiteY6" fmla="*/ 3388221 h 6858000"/>
              <a:gd name="connsiteX7" fmla="*/ 0 w 7091131"/>
              <a:gd name="connsiteY7" fmla="*/ 3388142 h 6858000"/>
              <a:gd name="connsiteX8" fmla="*/ 5775 w 7091131"/>
              <a:gd name="connsiteY8" fmla="*/ 3159749 h 6858000"/>
              <a:gd name="connsiteX9" fmla="*/ 1300183 w 7091131"/>
              <a:gd name="connsiteY9" fmla="*/ 24926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091131" h="6858000">
                <a:moveTo>
                  <a:pt x="1574443" y="0"/>
                </a:moveTo>
                <a:lnTo>
                  <a:pt x="7091131" y="0"/>
                </a:lnTo>
                <a:lnTo>
                  <a:pt x="7091131" y="6858000"/>
                </a:lnTo>
                <a:lnTo>
                  <a:pt x="1671905" y="6858000"/>
                </a:lnTo>
                <a:lnTo>
                  <a:pt x="1615421" y="6813613"/>
                </a:lnTo>
                <a:cubicBezTo>
                  <a:pt x="690504" y="6050303"/>
                  <a:pt x="80002" y="4919627"/>
                  <a:pt x="7302" y="3644969"/>
                </a:cubicBezTo>
                <a:lnTo>
                  <a:pt x="0" y="3388221"/>
                </a:lnTo>
                <a:lnTo>
                  <a:pt x="0" y="3388142"/>
                </a:lnTo>
                <a:lnTo>
                  <a:pt x="5775" y="3159749"/>
                </a:lnTo>
                <a:cubicBezTo>
                  <a:pt x="63304" y="2024835"/>
                  <a:pt x="547071" y="1002377"/>
                  <a:pt x="1300183" y="249264"/>
                </a:cubicBezTo>
                <a:close/>
              </a:path>
            </a:pathLst>
          </a:custGeom>
          <a:solidFill>
            <a:schemeClr val="accent6">
              <a:alpha val="80000"/>
            </a:schemeClr>
          </a:solidFill>
        </p:spPr>
        <p:txBody>
          <a:bodyPr wrap="square" lIns="1463040" rIns="182880" bIns="1463040" anchor="ctr">
            <a:noAutofit/>
          </a:bodyPr>
          <a:lstStyle>
            <a:lvl1pPr>
              <a:defRPr sz="4000" cap="all" baseline="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06B8B37-A38D-A084-BBF1-CF9A4DF9B0A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84938" y="4307101"/>
            <a:ext cx="5334000" cy="2313565"/>
          </a:xfrm>
          <a:noFill/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91E44C-DC38-F1FA-D02B-2121A5A6728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00704" y="6363813"/>
            <a:ext cx="594564" cy="256854"/>
          </a:xfrm>
        </p:spPr>
        <p:txBody>
          <a:bodyPr anchor="t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5D9ACC8A-FA13-47DD-9722-0749C5E70D5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204C400D-0F31-390E-8447-7923AF51E1C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31843" y="6363813"/>
            <a:ext cx="4956048" cy="256854"/>
          </a:xfrm>
        </p:spPr>
        <p:txBody>
          <a:bodyPr anchor="t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pPr algn="l"/>
            <a:r>
              <a:rPr lang="en-US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66131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ameo 1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484B1C3-63BD-9176-A47A-A4370A2FD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7697" y="173622"/>
            <a:ext cx="6141006" cy="1909823"/>
          </a:xfrm>
          <a:noFill/>
        </p:spPr>
        <p:txBody>
          <a:bodyPr anchor="ctr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01EE256-4547-8EAF-CB97-0D868196BCA7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826954" y="2169695"/>
            <a:ext cx="6141006" cy="4092209"/>
          </a:xfrm>
          <a:noFill/>
        </p:spPr>
        <p:txBody>
          <a:bodyPr/>
          <a:lstStyle>
            <a:lvl1pPr>
              <a:spcBef>
                <a:spcPts val="600"/>
              </a:spcBef>
              <a:defRPr sz="2000">
                <a:solidFill>
                  <a:schemeClr val="bg1"/>
                </a:solidFill>
              </a:defRPr>
            </a:lvl1pPr>
            <a:lvl2pPr>
              <a:spcBef>
                <a:spcPts val="600"/>
              </a:spcBef>
              <a:defRPr sz="2000">
                <a:solidFill>
                  <a:schemeClr val="bg1"/>
                </a:solidFill>
              </a:defRPr>
            </a:lvl2pPr>
            <a:lvl3pPr>
              <a:spcBef>
                <a:spcPts val="600"/>
              </a:spcBef>
              <a:defRPr sz="2000">
                <a:solidFill>
                  <a:schemeClr val="bg1"/>
                </a:solidFill>
              </a:defRPr>
            </a:lvl3pPr>
            <a:lvl4pPr>
              <a:spcBef>
                <a:spcPts val="600"/>
              </a:spcBef>
              <a:defRPr sz="2000">
                <a:solidFill>
                  <a:schemeClr val="bg1"/>
                </a:solidFill>
              </a:defRPr>
            </a:lvl4pPr>
            <a:lvl5pPr>
              <a:spcBef>
                <a:spcPts val="600"/>
              </a:spcBef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91E44C-DC38-F1FA-D02B-2121A5A6728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00704" y="6363813"/>
            <a:ext cx="594564" cy="256854"/>
          </a:xfrm>
        </p:spPr>
        <p:txBody>
          <a:bodyPr anchor="t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5D9ACC8A-FA13-47DD-9722-0749C5E70D5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447784AD-0BEB-AABA-1B34-71F00D94E3F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31843" y="6363813"/>
            <a:ext cx="4956048" cy="256854"/>
          </a:xfrm>
        </p:spPr>
        <p:txBody>
          <a:bodyPr anchor="t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pPr algn="l"/>
            <a:r>
              <a:rPr lang="en-US"/>
              <a:t>Presentation Title</a:t>
            </a:r>
          </a:p>
        </p:txBody>
      </p:sp>
      <p:sp>
        <p:nvSpPr>
          <p:cNvPr id="55" name="Cameo Placeholder 54">
            <a:extLst>
              <a:ext uri="{FF2B5EF4-FFF2-40B4-BE49-F238E27FC236}">
                <a16:creationId xmlns:a16="http://schemas.microsoft.com/office/drawing/2014/main" id="{314A40DA-25C6-1BC0-39A6-6BB012B01BB3}"/>
              </a:ext>
            </a:extLst>
          </p:cNvPr>
          <p:cNvSpPr>
            <a:spLocks noGrp="1"/>
          </p:cNvSpPr>
          <p:nvPr>
            <p:ph type="media" sz="quarter" idx="27">
              <p:extLst>
                <p:ext uri="{56F484CC-4922-43CF-B6FB-B326C6A72FC8}">
                  <p232:phTypeExt xmlns:p232="http://schemas.microsoft.com/office/powerpoint/2023/02/main">
                    <p232:type>
                      <p232:cameo/>
                    </p232:type>
                  </p232:phTypeExt>
                </p:ext>
              </p:extLst>
            </p:ph>
          </p:nvPr>
        </p:nvSpPr>
        <p:spPr>
          <a:xfrm>
            <a:off x="7534655" y="457200"/>
            <a:ext cx="4657344" cy="5943600"/>
          </a:xfrm>
          <a:custGeom>
            <a:avLst/>
            <a:gdLst>
              <a:gd name="connsiteX0" fmla="*/ 2971800 w 4657344"/>
              <a:gd name="connsiteY0" fmla="*/ 0 h 5943600"/>
              <a:gd name="connsiteX1" fmla="*/ 4633364 w 4657344"/>
              <a:gd name="connsiteY1" fmla="*/ 507537 h 5943600"/>
              <a:gd name="connsiteX2" fmla="*/ 4657344 w 4657344"/>
              <a:gd name="connsiteY2" fmla="*/ 525470 h 5943600"/>
              <a:gd name="connsiteX3" fmla="*/ 4657344 w 4657344"/>
              <a:gd name="connsiteY3" fmla="*/ 2971800 h 5943600"/>
              <a:gd name="connsiteX4" fmla="*/ 4657344 w 4657344"/>
              <a:gd name="connsiteY4" fmla="*/ 5418130 h 5943600"/>
              <a:gd name="connsiteX5" fmla="*/ 4633364 w 4657344"/>
              <a:gd name="connsiteY5" fmla="*/ 5436064 h 5943600"/>
              <a:gd name="connsiteX6" fmla="*/ 2971800 w 4657344"/>
              <a:gd name="connsiteY6" fmla="*/ 5943600 h 5943600"/>
              <a:gd name="connsiteX7" fmla="*/ 0 w 4657344"/>
              <a:gd name="connsiteY7" fmla="*/ 2971800 h 5943600"/>
              <a:gd name="connsiteX8" fmla="*/ 2 w 4657344"/>
              <a:gd name="connsiteY8" fmla="*/ 2971800 h 5943600"/>
              <a:gd name="connsiteX9" fmla="*/ 2 w 4657344"/>
              <a:gd name="connsiteY9" fmla="*/ 2971760 h 5943600"/>
              <a:gd name="connsiteX10" fmla="*/ 15344 w 4657344"/>
              <a:gd name="connsiteY10" fmla="*/ 2667951 h 5943600"/>
              <a:gd name="connsiteX11" fmla="*/ 2971800 w 4657344"/>
              <a:gd name="connsiteY11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657344" h="5943600">
                <a:moveTo>
                  <a:pt x="2971800" y="0"/>
                </a:moveTo>
                <a:cubicBezTo>
                  <a:pt x="3587280" y="0"/>
                  <a:pt x="4159060" y="187105"/>
                  <a:pt x="4633364" y="507537"/>
                </a:cubicBezTo>
                <a:lnTo>
                  <a:pt x="4657344" y="525470"/>
                </a:lnTo>
                <a:lnTo>
                  <a:pt x="4657344" y="2971800"/>
                </a:lnTo>
                <a:lnTo>
                  <a:pt x="4657344" y="5418130"/>
                </a:lnTo>
                <a:lnTo>
                  <a:pt x="4633364" y="5436064"/>
                </a:lnTo>
                <a:cubicBezTo>
                  <a:pt x="4159060" y="5756496"/>
                  <a:pt x="358728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lnTo>
                  <a:pt x="2" y="2971800"/>
                </a:lnTo>
                <a:lnTo>
                  <a:pt x="2" y="2971760"/>
                </a:lnTo>
                <a:lnTo>
                  <a:pt x="15344" y="2667951"/>
                </a:lnTo>
                <a:cubicBezTo>
                  <a:pt x="167528" y="1169402"/>
                  <a:pt x="1433100" y="0"/>
                  <a:pt x="2971800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lIns="1005840" tIns="914400" rIns="457200">
            <a:noAutofit/>
          </a:bodyPr>
          <a:lstStyle>
            <a:lvl1pPr algn="r">
              <a:defRPr/>
            </a:lvl1pPr>
          </a:lstStyle>
          <a:p>
            <a:r>
              <a:rPr lang="en-US"/>
              <a:t>Click icon to add cameo</a:t>
            </a:r>
          </a:p>
        </p:txBody>
      </p:sp>
    </p:spTree>
    <p:extLst>
      <p:ext uri="{BB962C8B-B14F-4D97-AF65-F5344CB8AC3E}">
        <p14:creationId xmlns:p14="http://schemas.microsoft.com/office/powerpoint/2010/main" val="3608989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Cameo and Pictur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F6E9750B-5EA0-DF38-2E66-E35748CD0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0880" r="47744"/>
          <a:stretch>
            <a:fillRect/>
          </a:stretch>
        </p:blipFill>
        <p:spPr>
          <a:xfrm rot="18898235" flipH="1" flipV="1">
            <a:off x="2670514" y="2408740"/>
            <a:ext cx="6430173" cy="6568425"/>
          </a:xfrm>
          <a:custGeom>
            <a:avLst/>
            <a:gdLst>
              <a:gd name="connsiteX0" fmla="*/ 0 w 6430173"/>
              <a:gd name="connsiteY0" fmla="*/ 6568423 h 6568425"/>
              <a:gd name="connsiteX1" fmla="*/ 1 w 6430173"/>
              <a:gd name="connsiteY1" fmla="*/ 1560730 h 6568425"/>
              <a:gd name="connsiteX2" fmla="*/ 1581025 w 6430173"/>
              <a:gd name="connsiteY2" fmla="*/ 0 h 6568425"/>
              <a:gd name="connsiteX3" fmla="*/ 6430173 w 6430173"/>
              <a:gd name="connsiteY3" fmla="*/ 4854130 h 6568425"/>
              <a:gd name="connsiteX4" fmla="*/ 4693586 w 6430173"/>
              <a:gd name="connsiteY4" fmla="*/ 6568425 h 6568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30173" h="6568425">
                <a:moveTo>
                  <a:pt x="0" y="6568423"/>
                </a:moveTo>
                <a:lnTo>
                  <a:pt x="1" y="1560730"/>
                </a:lnTo>
                <a:lnTo>
                  <a:pt x="1581025" y="0"/>
                </a:lnTo>
                <a:lnTo>
                  <a:pt x="6430173" y="4854130"/>
                </a:lnTo>
                <a:lnTo>
                  <a:pt x="4693586" y="6568425"/>
                </a:lnTo>
                <a:close/>
              </a:path>
            </a:pathLst>
          </a:custGeom>
        </p:spPr>
      </p:pic>
      <p:sp>
        <p:nvSpPr>
          <p:cNvPr id="15" name="Cameo Placeholder 14">
            <a:extLst>
              <a:ext uri="{FF2B5EF4-FFF2-40B4-BE49-F238E27FC236}">
                <a16:creationId xmlns:a16="http://schemas.microsoft.com/office/drawing/2014/main" id="{52205B20-D339-DA27-B302-787FF0FA6EAA}"/>
              </a:ext>
            </a:extLst>
          </p:cNvPr>
          <p:cNvSpPr>
            <a:spLocks noGrp="1"/>
          </p:cNvSpPr>
          <p:nvPr>
            <p:ph type="media" sz="quarter" idx="15">
              <p:extLst>
                <p:ext uri="{56F484CC-4922-43CF-B6FB-B326C6A72FC8}">
                  <p232:phTypeExt xmlns:p232="http://schemas.microsoft.com/office/powerpoint/2023/02/main">
                    <p232:type>
                      <p232:cameo/>
                    </p232:type>
                  </p232:phTypeExt>
                </p:ext>
              </p:extLst>
            </p:ph>
          </p:nvPr>
        </p:nvSpPr>
        <p:spPr>
          <a:xfrm>
            <a:off x="0" y="0"/>
            <a:ext cx="5571742" cy="3429000"/>
          </a:xfrm>
          <a:custGeom>
            <a:avLst/>
            <a:gdLst>
              <a:gd name="connsiteX0" fmla="*/ 0 w 5571742"/>
              <a:gd name="connsiteY0" fmla="*/ 0 h 3429000"/>
              <a:gd name="connsiteX1" fmla="*/ 3513349 w 5571742"/>
              <a:gd name="connsiteY1" fmla="*/ 0 h 3429000"/>
              <a:gd name="connsiteX2" fmla="*/ 3537936 w 5571742"/>
              <a:gd name="connsiteY2" fmla="*/ 11844 h 3429000"/>
              <a:gd name="connsiteX3" fmla="*/ 5571742 w 5571742"/>
              <a:gd name="connsiteY3" fmla="*/ 3429000 h 3429000"/>
              <a:gd name="connsiteX4" fmla="*/ 0 w 5571742"/>
              <a:gd name="connsiteY4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1742" h="3429000">
                <a:moveTo>
                  <a:pt x="0" y="0"/>
                </a:moveTo>
                <a:lnTo>
                  <a:pt x="3513349" y="0"/>
                </a:lnTo>
                <a:lnTo>
                  <a:pt x="3537936" y="11844"/>
                </a:lnTo>
                <a:cubicBezTo>
                  <a:pt x="4749362" y="669932"/>
                  <a:pt x="5571742" y="1953428"/>
                  <a:pt x="5571742" y="3429000"/>
                </a:cubicBezTo>
                <a:lnTo>
                  <a:pt x="0" y="3429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cameo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05CC29A8-AC4B-ED86-4824-12D5F57485E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3429001"/>
            <a:ext cx="5571742" cy="3429000"/>
          </a:xfrm>
          <a:custGeom>
            <a:avLst/>
            <a:gdLst>
              <a:gd name="connsiteX0" fmla="*/ 0 w 5571742"/>
              <a:gd name="connsiteY0" fmla="*/ 0 h 3429000"/>
              <a:gd name="connsiteX1" fmla="*/ 5571742 w 5571742"/>
              <a:gd name="connsiteY1" fmla="*/ 0 h 3429000"/>
              <a:gd name="connsiteX2" fmla="*/ 3537936 w 5571742"/>
              <a:gd name="connsiteY2" fmla="*/ 3417156 h 3429000"/>
              <a:gd name="connsiteX3" fmla="*/ 3513352 w 5571742"/>
              <a:gd name="connsiteY3" fmla="*/ 3429000 h 3429000"/>
              <a:gd name="connsiteX4" fmla="*/ 0 w 5571742"/>
              <a:gd name="connsiteY4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1742" h="3429000">
                <a:moveTo>
                  <a:pt x="0" y="0"/>
                </a:moveTo>
                <a:lnTo>
                  <a:pt x="5571742" y="0"/>
                </a:lnTo>
                <a:cubicBezTo>
                  <a:pt x="5571742" y="1475574"/>
                  <a:pt x="4749362" y="2759072"/>
                  <a:pt x="3537936" y="3417156"/>
                </a:cubicBezTo>
                <a:lnTo>
                  <a:pt x="3513352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C77D0798-3154-460D-52BA-F231F11B3C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00868" y="0"/>
            <a:ext cx="7091132" cy="6858000"/>
          </a:xfrm>
          <a:custGeom>
            <a:avLst/>
            <a:gdLst>
              <a:gd name="connsiteX0" fmla="*/ 1574444 w 7091132"/>
              <a:gd name="connsiteY0" fmla="*/ 0 h 6858000"/>
              <a:gd name="connsiteX1" fmla="*/ 7091132 w 7091132"/>
              <a:gd name="connsiteY1" fmla="*/ 0 h 6858000"/>
              <a:gd name="connsiteX2" fmla="*/ 7091132 w 7091132"/>
              <a:gd name="connsiteY2" fmla="*/ 6858000 h 6858000"/>
              <a:gd name="connsiteX3" fmla="*/ 1671906 w 7091132"/>
              <a:gd name="connsiteY3" fmla="*/ 6858000 h 6858000"/>
              <a:gd name="connsiteX4" fmla="*/ 1615422 w 7091132"/>
              <a:gd name="connsiteY4" fmla="*/ 6813613 h 6858000"/>
              <a:gd name="connsiteX5" fmla="*/ 0 w 7091132"/>
              <a:gd name="connsiteY5" fmla="*/ 3388184 h 6858000"/>
              <a:gd name="connsiteX6" fmla="*/ 1300184 w 7091132"/>
              <a:gd name="connsiteY6" fmla="*/ 24926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91132" h="6858000">
                <a:moveTo>
                  <a:pt x="1574444" y="0"/>
                </a:moveTo>
                <a:lnTo>
                  <a:pt x="7091132" y="0"/>
                </a:lnTo>
                <a:lnTo>
                  <a:pt x="7091132" y="6858000"/>
                </a:lnTo>
                <a:lnTo>
                  <a:pt x="1671906" y="6858000"/>
                </a:lnTo>
                <a:lnTo>
                  <a:pt x="1615422" y="6813613"/>
                </a:lnTo>
                <a:cubicBezTo>
                  <a:pt x="628844" y="5999415"/>
                  <a:pt x="0" y="4767237"/>
                  <a:pt x="0" y="3388184"/>
                </a:cubicBezTo>
                <a:cubicBezTo>
                  <a:pt x="0" y="2162360"/>
                  <a:pt x="496864" y="1052584"/>
                  <a:pt x="1300184" y="249264"/>
                </a:cubicBezTo>
                <a:close/>
              </a:path>
            </a:pathLst>
          </a:custGeom>
          <a:solidFill>
            <a:schemeClr val="accent2">
              <a:alpha val="80000"/>
            </a:schemeClr>
          </a:solidFill>
        </p:spPr>
        <p:txBody>
          <a:bodyPr wrap="square" lIns="1463040" rIns="457200" bIns="1463040" anchor="ctr">
            <a:noAutofit/>
          </a:bodyPr>
          <a:lstStyle>
            <a:lvl1pPr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91E44C-DC38-F1FA-D02B-2121A5A6728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00704" y="6363813"/>
            <a:ext cx="594564" cy="256854"/>
          </a:xfrm>
        </p:spPr>
        <p:txBody>
          <a:bodyPr anchor="t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5D9ACC8A-FA13-47DD-9722-0749C5E70D5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3F3C4263-C7F9-34EC-280D-CC25930C99F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31843" y="6363813"/>
            <a:ext cx="4956048" cy="256854"/>
          </a:xfrm>
        </p:spPr>
        <p:txBody>
          <a:bodyPr anchor="t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pPr algn="l"/>
            <a:r>
              <a:rPr lang="en-US"/>
              <a:t>Presentation Title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9234C2D-4D0B-099F-8059-89C17271E62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38913" y="4307100"/>
            <a:ext cx="4722812" cy="2313567"/>
          </a:xfrm>
          <a:noFill/>
        </p:spPr>
        <p:txBody>
          <a:bodyPr lIns="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6849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26E40E34-BFFD-627F-F02B-AEE8368483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1215" t="9668" r="26266" b="76080"/>
          <a:stretch/>
        </p:blipFill>
        <p:spPr>
          <a:xfrm flipV="1">
            <a:off x="4482353" y="-1"/>
            <a:ext cx="7709647" cy="1586784"/>
          </a:xfrm>
          <a:custGeom>
            <a:avLst/>
            <a:gdLst>
              <a:gd name="connsiteX0" fmla="*/ 0 w 5396081"/>
              <a:gd name="connsiteY0" fmla="*/ 0 h 3663449"/>
              <a:gd name="connsiteX1" fmla="*/ 0 w 5396081"/>
              <a:gd name="connsiteY1" fmla="*/ 3663449 h 3663449"/>
              <a:gd name="connsiteX2" fmla="*/ 5396081 w 5396081"/>
              <a:gd name="connsiteY2" fmla="*/ 3663449 h 3663449"/>
              <a:gd name="connsiteX3" fmla="*/ 5396081 w 5396081"/>
              <a:gd name="connsiteY3" fmla="*/ 0 h 366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96081" h="3663449">
                <a:moveTo>
                  <a:pt x="0" y="0"/>
                </a:moveTo>
                <a:lnTo>
                  <a:pt x="0" y="3663449"/>
                </a:lnTo>
                <a:lnTo>
                  <a:pt x="5396081" y="3663449"/>
                </a:lnTo>
                <a:lnTo>
                  <a:pt x="5396081" y="0"/>
                </a:lnTo>
                <a:close/>
              </a:path>
            </a:pathLst>
          </a:cu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FDF05ADB-99C3-0056-768A-7EEF4A913D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7698" y="375312"/>
            <a:ext cx="5060194" cy="1586784"/>
          </a:xfrm>
          <a:noFill/>
        </p:spPr>
        <p:txBody>
          <a:bodyPr anchor="ctr"/>
          <a:lstStyle>
            <a:lvl1pPr>
              <a:lnSpc>
                <a:spcPct val="90000"/>
              </a:lnSpc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7" name="Cameo Placeholder 14">
            <a:extLst>
              <a:ext uri="{FF2B5EF4-FFF2-40B4-BE49-F238E27FC236}">
                <a16:creationId xmlns:a16="http://schemas.microsoft.com/office/drawing/2014/main" id="{F6E64319-DF06-A45C-0A7B-D40DF03A2B4F}"/>
              </a:ext>
            </a:extLst>
          </p:cNvPr>
          <p:cNvSpPr>
            <a:spLocks noGrp="1"/>
          </p:cNvSpPr>
          <p:nvPr>
            <p:ph type="media" sz="quarter" idx="15">
              <p:extLst>
                <p:ext uri="{56F484CC-4922-43CF-B6FB-B326C6A72FC8}">
                  <p232:phTypeExt xmlns:p232="http://schemas.microsoft.com/office/powerpoint/2023/02/main">
                    <p232:type>
                      <p232:cameo/>
                    </p232:type>
                  </p232:phTypeExt>
                </p:ext>
              </p:extLst>
            </p:ph>
          </p:nvPr>
        </p:nvSpPr>
        <p:spPr>
          <a:xfrm>
            <a:off x="-1" y="2257425"/>
            <a:ext cx="2729213" cy="386873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cameo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7F5607FA-026C-9330-F736-354757C14E7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114675" y="2170113"/>
            <a:ext cx="2773363" cy="3956050"/>
          </a:xfrm>
          <a:noFill/>
        </p:spPr>
        <p:txBody>
          <a:bodyPr/>
          <a:lstStyle>
            <a:lvl1pPr>
              <a:spcBef>
                <a:spcPts val="600"/>
              </a:spcBef>
              <a:defRPr sz="2000">
                <a:solidFill>
                  <a:schemeClr val="bg1"/>
                </a:solidFill>
              </a:defRPr>
            </a:lvl1pPr>
            <a:lvl2pPr>
              <a:spcBef>
                <a:spcPts val="600"/>
              </a:spcBef>
              <a:defRPr sz="2000">
                <a:solidFill>
                  <a:schemeClr val="bg1"/>
                </a:solidFill>
              </a:defRPr>
            </a:lvl2pPr>
            <a:lvl3pPr>
              <a:spcBef>
                <a:spcPts val="600"/>
              </a:spcBef>
              <a:defRPr sz="2000">
                <a:solidFill>
                  <a:schemeClr val="bg1"/>
                </a:solidFill>
              </a:defRPr>
            </a:lvl3pPr>
            <a:lvl4pPr>
              <a:spcBef>
                <a:spcPts val="600"/>
              </a:spcBef>
              <a:defRPr sz="2000">
                <a:solidFill>
                  <a:schemeClr val="bg1"/>
                </a:solidFill>
              </a:defRPr>
            </a:lvl4pPr>
            <a:lvl5pPr>
              <a:spcBef>
                <a:spcPts val="600"/>
              </a:spcBef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910324C-27E6-41B6-3E08-81570F0FEC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86488" y="2170113"/>
            <a:ext cx="5178425" cy="596900"/>
          </a:xfrm>
          <a:noFill/>
        </p:spPr>
        <p:txBody>
          <a:bodyPr lIns="0"/>
          <a:lstStyle>
            <a:lvl1pPr>
              <a:defRPr sz="2000" b="1" cap="all" baseline="0">
                <a:solidFill>
                  <a:schemeClr val="bg1"/>
                </a:solidFill>
              </a:defRPr>
            </a:lvl1pPr>
            <a:lvl2pPr>
              <a:defRPr sz="1800" b="1" cap="all" baseline="0">
                <a:solidFill>
                  <a:schemeClr val="bg1"/>
                </a:solidFill>
              </a:defRPr>
            </a:lvl2pPr>
            <a:lvl3pPr>
              <a:defRPr sz="1800" b="1" cap="all" baseline="0">
                <a:solidFill>
                  <a:schemeClr val="bg1"/>
                </a:solidFill>
              </a:defRPr>
            </a:lvl3pPr>
            <a:lvl4pPr>
              <a:defRPr sz="1800" b="1" cap="all" baseline="0">
                <a:solidFill>
                  <a:schemeClr val="bg1"/>
                </a:solidFill>
              </a:defRPr>
            </a:lvl4pPr>
            <a:lvl5pPr>
              <a:defRPr sz="1800" b="1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4" name="Content Placeholder 12">
            <a:extLst>
              <a:ext uri="{FF2B5EF4-FFF2-40B4-BE49-F238E27FC236}">
                <a16:creationId xmlns:a16="http://schemas.microsoft.com/office/drawing/2014/main" id="{5B8C950A-0CF6-B41F-DEEE-ED3DDA36968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186877" y="2869788"/>
            <a:ext cx="5177425" cy="3165252"/>
          </a:xfrm>
          <a:noFill/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Slide Number Placeholder 3">
            <a:extLst>
              <a:ext uri="{FF2B5EF4-FFF2-40B4-BE49-F238E27FC236}">
                <a16:creationId xmlns:a16="http://schemas.microsoft.com/office/drawing/2014/main" id="{37C2A448-0976-D5DA-F7EC-C2EB5169286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300704" y="6363813"/>
            <a:ext cx="594564" cy="256854"/>
          </a:xfrm>
        </p:spPr>
        <p:txBody>
          <a:bodyPr anchor="t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5D9ACC8A-FA13-47DD-9722-0749C5E70D5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Footer Placeholder 2">
            <a:extLst>
              <a:ext uri="{FF2B5EF4-FFF2-40B4-BE49-F238E27FC236}">
                <a16:creationId xmlns:a16="http://schemas.microsoft.com/office/drawing/2014/main" id="{3EFD053F-805F-6ECD-C939-AA67435D59D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31843" y="6363813"/>
            <a:ext cx="4956048" cy="256854"/>
          </a:xfrm>
        </p:spPr>
        <p:txBody>
          <a:bodyPr anchor="t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pPr algn="l"/>
            <a:r>
              <a:rPr lang="en-US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40213379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Cameo and Picture 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C54F442D-8A4C-49A6-8A4B-69B7BD288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6604813" y="0"/>
            <a:ext cx="5587187" cy="6858001"/>
          </a:xfrm>
          <a:custGeom>
            <a:avLst/>
            <a:gdLst>
              <a:gd name="connsiteX0" fmla="*/ 0 w 5587187"/>
              <a:gd name="connsiteY0" fmla="*/ 0 h 6858001"/>
              <a:gd name="connsiteX1" fmla="*/ 3536634 w 5587187"/>
              <a:gd name="connsiteY1" fmla="*/ 0 h 6858001"/>
              <a:gd name="connsiteX2" fmla="*/ 3553381 w 5587187"/>
              <a:gd name="connsiteY2" fmla="*/ 8577 h 6858001"/>
              <a:gd name="connsiteX3" fmla="*/ 5587187 w 5587187"/>
              <a:gd name="connsiteY3" fmla="*/ 3425734 h 6858001"/>
              <a:gd name="connsiteX4" fmla="*/ 3553381 w 5587187"/>
              <a:gd name="connsiteY4" fmla="*/ 6842891 h 6858001"/>
              <a:gd name="connsiteX5" fmla="*/ 3523878 w 5587187"/>
              <a:gd name="connsiteY5" fmla="*/ 6858001 h 6858001"/>
              <a:gd name="connsiteX6" fmla="*/ 0 w 5587187"/>
              <a:gd name="connsiteY6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87187" h="6858001">
                <a:moveTo>
                  <a:pt x="0" y="0"/>
                </a:moveTo>
                <a:lnTo>
                  <a:pt x="3536634" y="0"/>
                </a:lnTo>
                <a:lnTo>
                  <a:pt x="3553381" y="8577"/>
                </a:lnTo>
                <a:cubicBezTo>
                  <a:pt x="4764807" y="666664"/>
                  <a:pt x="5587187" y="1950160"/>
                  <a:pt x="5587187" y="3425734"/>
                </a:cubicBezTo>
                <a:cubicBezTo>
                  <a:pt x="5587187" y="4901308"/>
                  <a:pt x="4764807" y="6184805"/>
                  <a:pt x="3553381" y="6842891"/>
                </a:cubicBezTo>
                <a:lnTo>
                  <a:pt x="3523878" y="6858001"/>
                </a:lnTo>
                <a:lnTo>
                  <a:pt x="0" y="68580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FF31976-4011-BA7C-9505-C3BB4CBF01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58584" r="12981"/>
          <a:stretch/>
        </p:blipFill>
        <p:spPr>
          <a:xfrm>
            <a:off x="6096000" y="0"/>
            <a:ext cx="1880844" cy="836145"/>
          </a:xfrm>
          <a:custGeom>
            <a:avLst/>
            <a:gdLst>
              <a:gd name="connsiteX0" fmla="*/ 0 w 2161410"/>
              <a:gd name="connsiteY0" fmla="*/ 0 h 1510519"/>
              <a:gd name="connsiteX1" fmla="*/ 2161410 w 2161410"/>
              <a:gd name="connsiteY1" fmla="*/ 0 h 1510519"/>
              <a:gd name="connsiteX2" fmla="*/ 2161410 w 2161410"/>
              <a:gd name="connsiteY2" fmla="*/ 1510519 h 1510519"/>
              <a:gd name="connsiteX3" fmla="*/ 0 w 2161410"/>
              <a:gd name="connsiteY3" fmla="*/ 1510519 h 1510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1410" h="1510519">
                <a:moveTo>
                  <a:pt x="0" y="0"/>
                </a:moveTo>
                <a:lnTo>
                  <a:pt x="2161410" y="0"/>
                </a:lnTo>
                <a:lnTo>
                  <a:pt x="2161410" y="1510519"/>
                </a:lnTo>
                <a:lnTo>
                  <a:pt x="0" y="1510519"/>
                </a:lnTo>
                <a:close/>
              </a:path>
            </a:pathLst>
          </a:cu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D076E6B3-CEEB-55EF-69C8-E7484713E3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8968" y="257846"/>
            <a:ext cx="5038923" cy="1793183"/>
          </a:xfrm>
          <a:noFill/>
        </p:spPr>
        <p:txBody>
          <a:bodyPr anchor="ctr"/>
          <a:lstStyle>
            <a:lvl1pPr algn="l">
              <a:lnSpc>
                <a:spcPct val="90000"/>
              </a:lnSpc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6AF95A1B-2818-9A0F-FBB9-9A8529DFAD2E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826954" y="2169695"/>
            <a:ext cx="5060937" cy="4092209"/>
          </a:xfrm>
          <a:noFill/>
        </p:spPr>
        <p:txBody>
          <a:bodyPr/>
          <a:lstStyle>
            <a:lvl1pPr>
              <a:spcBef>
                <a:spcPts val="600"/>
              </a:spcBef>
              <a:defRPr sz="2000">
                <a:solidFill>
                  <a:schemeClr val="bg1"/>
                </a:solidFill>
              </a:defRPr>
            </a:lvl1pPr>
            <a:lvl2pPr>
              <a:spcBef>
                <a:spcPts val="600"/>
              </a:spcBef>
              <a:defRPr sz="2000">
                <a:solidFill>
                  <a:schemeClr val="bg1"/>
                </a:solidFill>
              </a:defRPr>
            </a:lvl2pPr>
            <a:lvl3pPr>
              <a:spcBef>
                <a:spcPts val="600"/>
              </a:spcBef>
              <a:defRPr sz="2000">
                <a:solidFill>
                  <a:schemeClr val="bg1"/>
                </a:solidFill>
              </a:defRPr>
            </a:lvl3pPr>
            <a:lvl4pPr>
              <a:spcBef>
                <a:spcPts val="600"/>
              </a:spcBef>
              <a:defRPr sz="2000">
                <a:solidFill>
                  <a:schemeClr val="bg1"/>
                </a:solidFill>
              </a:defRPr>
            </a:lvl4pPr>
            <a:lvl5pPr>
              <a:spcBef>
                <a:spcPts val="600"/>
              </a:spcBef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91E44C-DC38-F1FA-D02B-2121A5A6728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00704" y="6363813"/>
            <a:ext cx="594564" cy="256854"/>
          </a:xfrm>
        </p:spPr>
        <p:txBody>
          <a:bodyPr anchor="t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5D9ACC8A-FA13-47DD-9722-0749C5E70D5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01477768-46D7-9D86-41DB-A29B107D113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31843" y="6363813"/>
            <a:ext cx="4956048" cy="256854"/>
          </a:xfrm>
        </p:spPr>
        <p:txBody>
          <a:bodyPr anchor="t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pPr algn="l"/>
            <a:r>
              <a:rPr lang="en-US"/>
              <a:t>Presentation Title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298BB5D-3386-1FE4-FC61-37735B75FD3C}"/>
              </a:ext>
            </a:extLst>
          </p:cNvPr>
          <p:cNvSpPr>
            <a:spLocks noGrp="1"/>
          </p:cNvSpPr>
          <p:nvPr>
            <p:ph type="media" sz="quarter" idx="29">
              <p:extLst>
                <p:ext uri="{56F484CC-4922-43CF-B6FB-B326C6A72FC8}">
                  <p232:phTypeExt xmlns:p232="http://schemas.microsoft.com/office/powerpoint/2023/02/main">
                    <p232:type>
                      <p232:cameo/>
                    </p232:type>
                  </p232:phTypeExt>
                </p:ext>
              </p:extLst>
            </p:ph>
          </p:nvPr>
        </p:nvSpPr>
        <p:spPr>
          <a:xfrm>
            <a:off x="7534657" y="457200"/>
            <a:ext cx="4657344" cy="2971800"/>
          </a:xfrm>
          <a:custGeom>
            <a:avLst/>
            <a:gdLst>
              <a:gd name="connsiteX0" fmla="*/ 2971799 w 4657344"/>
              <a:gd name="connsiteY0" fmla="*/ 0 h 2971800"/>
              <a:gd name="connsiteX1" fmla="*/ 4633361 w 4657344"/>
              <a:gd name="connsiteY1" fmla="*/ 507537 h 2971800"/>
              <a:gd name="connsiteX2" fmla="*/ 4657344 w 4657344"/>
              <a:gd name="connsiteY2" fmla="*/ 525471 h 2971800"/>
              <a:gd name="connsiteX3" fmla="*/ 4657344 w 4657344"/>
              <a:gd name="connsiteY3" fmla="*/ 2971800 h 2971800"/>
              <a:gd name="connsiteX4" fmla="*/ 0 w 4657344"/>
              <a:gd name="connsiteY4" fmla="*/ 2971800 h 2971800"/>
              <a:gd name="connsiteX5" fmla="*/ 0 w 4657344"/>
              <a:gd name="connsiteY5" fmla="*/ 2971781 h 2971800"/>
              <a:gd name="connsiteX6" fmla="*/ 15342 w 4657344"/>
              <a:gd name="connsiteY6" fmla="*/ 2667951 h 2971800"/>
              <a:gd name="connsiteX7" fmla="*/ 2971799 w 4657344"/>
              <a:gd name="connsiteY7" fmla="*/ 0 h 297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57344" h="2971800">
                <a:moveTo>
                  <a:pt x="2971799" y="0"/>
                </a:moveTo>
                <a:cubicBezTo>
                  <a:pt x="3587279" y="0"/>
                  <a:pt x="4159058" y="187105"/>
                  <a:pt x="4633361" y="507537"/>
                </a:cubicBezTo>
                <a:lnTo>
                  <a:pt x="4657344" y="525471"/>
                </a:lnTo>
                <a:lnTo>
                  <a:pt x="4657344" y="2971800"/>
                </a:lnTo>
                <a:lnTo>
                  <a:pt x="0" y="2971800"/>
                </a:lnTo>
                <a:lnTo>
                  <a:pt x="0" y="2971781"/>
                </a:lnTo>
                <a:lnTo>
                  <a:pt x="15342" y="2667951"/>
                </a:lnTo>
                <a:cubicBezTo>
                  <a:pt x="167528" y="1169402"/>
                  <a:pt x="1433099" y="0"/>
                  <a:pt x="2971799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tIns="822960" rIns="457200">
            <a:noAutofit/>
          </a:bodyPr>
          <a:lstStyle>
            <a:lvl1pPr algn="r">
              <a:defRPr/>
            </a:lvl1pPr>
          </a:lstStyle>
          <a:p>
            <a:r>
              <a:rPr lang="en-US"/>
              <a:t>Click icon to add cameo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9FA2EAB2-04E5-AF0F-4715-394D3F5180CA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7534656" y="3429002"/>
            <a:ext cx="4657345" cy="2971799"/>
          </a:xfrm>
          <a:custGeom>
            <a:avLst/>
            <a:gdLst>
              <a:gd name="connsiteX0" fmla="*/ 0 w 4657345"/>
              <a:gd name="connsiteY0" fmla="*/ 0 h 2971799"/>
              <a:gd name="connsiteX1" fmla="*/ 4657345 w 4657345"/>
              <a:gd name="connsiteY1" fmla="*/ 0 h 2971799"/>
              <a:gd name="connsiteX2" fmla="*/ 4657345 w 4657345"/>
              <a:gd name="connsiteY2" fmla="*/ 2446328 h 2971799"/>
              <a:gd name="connsiteX3" fmla="*/ 4633362 w 4657345"/>
              <a:gd name="connsiteY3" fmla="*/ 2464263 h 2971799"/>
              <a:gd name="connsiteX4" fmla="*/ 2971800 w 4657345"/>
              <a:gd name="connsiteY4" fmla="*/ 2971799 h 2971799"/>
              <a:gd name="connsiteX5" fmla="*/ 15343 w 4657345"/>
              <a:gd name="connsiteY5" fmla="*/ 303849 h 2971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57345" h="2971799">
                <a:moveTo>
                  <a:pt x="0" y="0"/>
                </a:moveTo>
                <a:lnTo>
                  <a:pt x="4657345" y="0"/>
                </a:lnTo>
                <a:lnTo>
                  <a:pt x="4657345" y="2446328"/>
                </a:lnTo>
                <a:lnTo>
                  <a:pt x="4633362" y="2464263"/>
                </a:lnTo>
                <a:cubicBezTo>
                  <a:pt x="4159059" y="2784695"/>
                  <a:pt x="3587280" y="2971799"/>
                  <a:pt x="2971800" y="2971799"/>
                </a:cubicBezTo>
                <a:cubicBezTo>
                  <a:pt x="1433100" y="2971799"/>
                  <a:pt x="167529" y="1802397"/>
                  <a:pt x="15343" y="303849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rIns="457200">
            <a:noAutofit/>
          </a:bodyPr>
          <a:lstStyle>
            <a:lvl1pPr algn="r"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325700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83E9B496-2C13-340E-B6D8-5389265239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7695" y="302671"/>
            <a:ext cx="4975317" cy="1718866"/>
          </a:xfrm>
          <a:noFill/>
        </p:spPr>
        <p:txBody>
          <a:bodyPr anchor="ctr"/>
          <a:lstStyle>
            <a:lvl1pPr>
              <a:lnSpc>
                <a:spcPct val="90000"/>
              </a:lnSpc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0" name="Cameo Placeholder 14">
            <a:extLst>
              <a:ext uri="{FF2B5EF4-FFF2-40B4-BE49-F238E27FC236}">
                <a16:creationId xmlns:a16="http://schemas.microsoft.com/office/drawing/2014/main" id="{6AE15E32-8FE1-44F5-5007-F4F6F7092FAE}"/>
              </a:ext>
            </a:extLst>
          </p:cNvPr>
          <p:cNvSpPr>
            <a:spLocks noGrp="1"/>
          </p:cNvSpPr>
          <p:nvPr>
            <p:ph type="media" sz="quarter" idx="15">
              <p:extLst>
                <p:ext uri="{56F484CC-4922-43CF-B6FB-B326C6A72FC8}">
                  <p232:phTypeExt xmlns:p232="http://schemas.microsoft.com/office/powerpoint/2023/02/main">
                    <p232:type>
                      <p232:cameo/>
                    </p232:type>
                  </p232:phTypeExt>
                </p:ext>
              </p:extLst>
            </p:ph>
          </p:nvPr>
        </p:nvSpPr>
        <p:spPr>
          <a:xfrm>
            <a:off x="-1" y="2257425"/>
            <a:ext cx="2729213" cy="386873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cameo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BBC966E-86EE-5A51-853F-04DA175DA2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58584" r="12981"/>
          <a:stretch/>
        </p:blipFill>
        <p:spPr>
          <a:xfrm rot="5400000">
            <a:off x="10833506" y="522349"/>
            <a:ext cx="1880844" cy="836145"/>
          </a:xfrm>
          <a:custGeom>
            <a:avLst/>
            <a:gdLst>
              <a:gd name="connsiteX0" fmla="*/ 0 w 2161410"/>
              <a:gd name="connsiteY0" fmla="*/ 0 h 1510519"/>
              <a:gd name="connsiteX1" fmla="*/ 2161410 w 2161410"/>
              <a:gd name="connsiteY1" fmla="*/ 0 h 1510519"/>
              <a:gd name="connsiteX2" fmla="*/ 2161410 w 2161410"/>
              <a:gd name="connsiteY2" fmla="*/ 1510519 h 1510519"/>
              <a:gd name="connsiteX3" fmla="*/ 0 w 2161410"/>
              <a:gd name="connsiteY3" fmla="*/ 1510519 h 1510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1410" h="1510519">
                <a:moveTo>
                  <a:pt x="0" y="0"/>
                </a:moveTo>
                <a:lnTo>
                  <a:pt x="2161410" y="0"/>
                </a:lnTo>
                <a:lnTo>
                  <a:pt x="2161410" y="1510519"/>
                </a:lnTo>
                <a:lnTo>
                  <a:pt x="0" y="1510519"/>
                </a:lnTo>
                <a:close/>
              </a:path>
            </a:pathLst>
          </a:cu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D08B7364-AD62-0C6F-524B-877C2BA150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76866" t="19120" r="10737" b="18721"/>
          <a:stretch/>
        </p:blipFill>
        <p:spPr>
          <a:xfrm rot="5400000" flipV="1">
            <a:off x="7139476" y="-2696065"/>
            <a:ext cx="1528767" cy="6920893"/>
          </a:xfrm>
          <a:custGeom>
            <a:avLst/>
            <a:gdLst>
              <a:gd name="connsiteX0" fmla="*/ 0 w 5396081"/>
              <a:gd name="connsiteY0" fmla="*/ 0 h 3663449"/>
              <a:gd name="connsiteX1" fmla="*/ 0 w 5396081"/>
              <a:gd name="connsiteY1" fmla="*/ 3663449 h 3663449"/>
              <a:gd name="connsiteX2" fmla="*/ 5396081 w 5396081"/>
              <a:gd name="connsiteY2" fmla="*/ 3663449 h 3663449"/>
              <a:gd name="connsiteX3" fmla="*/ 5396081 w 5396081"/>
              <a:gd name="connsiteY3" fmla="*/ 0 h 366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96081" h="3663449">
                <a:moveTo>
                  <a:pt x="0" y="0"/>
                </a:moveTo>
                <a:lnTo>
                  <a:pt x="0" y="3663449"/>
                </a:lnTo>
                <a:lnTo>
                  <a:pt x="5396081" y="3663449"/>
                </a:lnTo>
                <a:lnTo>
                  <a:pt x="5396081" y="0"/>
                </a:lnTo>
                <a:close/>
              </a:path>
            </a:pathLst>
          </a:cu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91E44C-DC38-F1FA-D02B-2121A5A6728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00704" y="6363813"/>
            <a:ext cx="594564" cy="256854"/>
          </a:xfrm>
        </p:spPr>
        <p:txBody>
          <a:bodyPr anchor="t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5D9ACC8A-FA13-47DD-9722-0749C5E70D5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2">
            <a:extLst>
              <a:ext uri="{FF2B5EF4-FFF2-40B4-BE49-F238E27FC236}">
                <a16:creationId xmlns:a16="http://schemas.microsoft.com/office/drawing/2014/main" id="{63DCC57B-5BD0-2180-B17E-073B93EE1E5E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3114676" y="2149475"/>
            <a:ext cx="2688336" cy="4450554"/>
          </a:xfrm>
          <a:noFill/>
        </p:spPr>
        <p:txBody>
          <a:bodyPr/>
          <a:lstStyle>
            <a:lvl1pPr>
              <a:spcBef>
                <a:spcPts val="600"/>
              </a:spcBef>
              <a:defRPr sz="2000">
                <a:solidFill>
                  <a:schemeClr val="bg1"/>
                </a:solidFill>
              </a:defRPr>
            </a:lvl1pPr>
            <a:lvl2pPr>
              <a:spcBef>
                <a:spcPts val="600"/>
              </a:spcBef>
              <a:defRPr sz="2000">
                <a:solidFill>
                  <a:schemeClr val="bg1"/>
                </a:solidFill>
              </a:defRPr>
            </a:lvl2pPr>
            <a:lvl3pPr>
              <a:spcBef>
                <a:spcPts val="600"/>
              </a:spcBef>
              <a:defRPr sz="2000">
                <a:solidFill>
                  <a:schemeClr val="bg1"/>
                </a:solidFill>
              </a:defRPr>
            </a:lvl3pPr>
            <a:lvl4pPr>
              <a:spcBef>
                <a:spcPts val="600"/>
              </a:spcBef>
              <a:defRPr sz="2000">
                <a:solidFill>
                  <a:schemeClr val="bg1"/>
                </a:solidFill>
              </a:defRPr>
            </a:lvl4pPr>
            <a:lvl5pPr>
              <a:spcBef>
                <a:spcPts val="600"/>
              </a:spcBef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12">
            <a:extLst>
              <a:ext uri="{FF2B5EF4-FFF2-40B4-BE49-F238E27FC236}">
                <a16:creationId xmlns:a16="http://schemas.microsoft.com/office/drawing/2014/main" id="{67C99D95-9F4C-147C-B1AF-9F9151F4F887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186877" y="2149475"/>
            <a:ext cx="5177425" cy="4471192"/>
          </a:xfrm>
          <a:noFill/>
        </p:spPr>
        <p:txBody>
          <a:bodyPr/>
          <a:lstStyle>
            <a:lvl1pPr>
              <a:spcBef>
                <a:spcPts val="600"/>
              </a:spcBef>
              <a:defRPr sz="2000">
                <a:solidFill>
                  <a:schemeClr val="bg1"/>
                </a:solidFill>
              </a:defRPr>
            </a:lvl1pPr>
            <a:lvl2pPr>
              <a:spcBef>
                <a:spcPts val="600"/>
              </a:spcBef>
              <a:defRPr sz="2000">
                <a:solidFill>
                  <a:schemeClr val="bg1"/>
                </a:solidFill>
              </a:defRPr>
            </a:lvl2pPr>
            <a:lvl3pPr>
              <a:spcBef>
                <a:spcPts val="600"/>
              </a:spcBef>
              <a:defRPr sz="2000">
                <a:solidFill>
                  <a:schemeClr val="bg1"/>
                </a:solidFill>
              </a:defRPr>
            </a:lvl3pPr>
            <a:lvl4pPr>
              <a:spcBef>
                <a:spcPts val="600"/>
              </a:spcBef>
              <a:defRPr sz="2000">
                <a:solidFill>
                  <a:schemeClr val="bg1"/>
                </a:solidFill>
              </a:defRPr>
            </a:lvl4pPr>
            <a:lvl5pPr>
              <a:spcBef>
                <a:spcPts val="600"/>
              </a:spcBef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024463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meo Content and Tabl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5178BBA4-4CB3-3115-2CD1-AD98F0EE39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58584" r="12981"/>
          <a:stretch/>
        </p:blipFill>
        <p:spPr>
          <a:xfrm>
            <a:off x="5155575" y="-13679"/>
            <a:ext cx="1880844" cy="836145"/>
          </a:xfrm>
          <a:custGeom>
            <a:avLst/>
            <a:gdLst>
              <a:gd name="connsiteX0" fmla="*/ 0 w 2161410"/>
              <a:gd name="connsiteY0" fmla="*/ 0 h 1510519"/>
              <a:gd name="connsiteX1" fmla="*/ 2161410 w 2161410"/>
              <a:gd name="connsiteY1" fmla="*/ 0 h 1510519"/>
              <a:gd name="connsiteX2" fmla="*/ 2161410 w 2161410"/>
              <a:gd name="connsiteY2" fmla="*/ 1510519 h 1510519"/>
              <a:gd name="connsiteX3" fmla="*/ 0 w 2161410"/>
              <a:gd name="connsiteY3" fmla="*/ 1510519 h 1510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1410" h="1510519">
                <a:moveTo>
                  <a:pt x="0" y="0"/>
                </a:moveTo>
                <a:lnTo>
                  <a:pt x="2161410" y="0"/>
                </a:lnTo>
                <a:lnTo>
                  <a:pt x="2161410" y="1510519"/>
                </a:lnTo>
                <a:lnTo>
                  <a:pt x="0" y="1510519"/>
                </a:lnTo>
                <a:close/>
              </a:path>
            </a:pathLst>
          </a:custGeom>
        </p:spPr>
      </p:pic>
      <p:sp>
        <p:nvSpPr>
          <p:cNvPr id="3" name="Freeform 10">
            <a:extLst>
              <a:ext uri="{FF2B5EF4-FFF2-40B4-BE49-F238E27FC236}">
                <a16:creationId xmlns:a16="http://schemas.microsoft.com/office/drawing/2014/main" id="{5702AFD9-C980-A660-8C60-67C8042F6B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H="1">
            <a:off x="8709350" y="0"/>
            <a:ext cx="3482649" cy="586242"/>
          </a:xfrm>
          <a:custGeom>
            <a:avLst/>
            <a:gdLst>
              <a:gd name="connsiteX0" fmla="*/ 1678096 w 3482649"/>
              <a:gd name="connsiteY0" fmla="*/ 586242 h 586242"/>
              <a:gd name="connsiteX1" fmla="*/ 1969165 w 3482649"/>
              <a:gd name="connsiteY1" fmla="*/ 586242 h 586242"/>
              <a:gd name="connsiteX2" fmla="*/ 1961257 w 3482649"/>
              <a:gd name="connsiteY2" fmla="*/ 582822 h 586242"/>
              <a:gd name="connsiteX3" fmla="*/ 1864985 w 3482649"/>
              <a:gd name="connsiteY3" fmla="*/ 563341 h 586242"/>
              <a:gd name="connsiteX4" fmla="*/ 1704056 w 3482649"/>
              <a:gd name="connsiteY4" fmla="*/ 579150 h 586242"/>
              <a:gd name="connsiteX5" fmla="*/ 454715 w 3482649"/>
              <a:gd name="connsiteY5" fmla="*/ 586242 h 586242"/>
              <a:gd name="connsiteX6" fmla="*/ 526879 w 3482649"/>
              <a:gd name="connsiteY6" fmla="*/ 586242 h 586242"/>
              <a:gd name="connsiteX7" fmla="*/ 564912 w 3482649"/>
              <a:gd name="connsiteY7" fmla="*/ 558550 h 586242"/>
              <a:gd name="connsiteX8" fmla="*/ 1120048 w 3482649"/>
              <a:gd name="connsiteY8" fmla="*/ 581141 h 586242"/>
              <a:gd name="connsiteX9" fmla="*/ 1142328 w 3482649"/>
              <a:gd name="connsiteY9" fmla="*/ 586242 h 586242"/>
              <a:gd name="connsiteX10" fmla="*/ 1353883 w 3482649"/>
              <a:gd name="connsiteY10" fmla="*/ 586242 h 586242"/>
              <a:gd name="connsiteX11" fmla="*/ 1445595 w 3482649"/>
              <a:gd name="connsiteY11" fmla="*/ 564503 h 586242"/>
              <a:gd name="connsiteX12" fmla="*/ 1552153 w 3482649"/>
              <a:gd name="connsiteY12" fmla="*/ 530642 h 586242"/>
              <a:gd name="connsiteX13" fmla="*/ 1868483 w 3482649"/>
              <a:gd name="connsiteY13" fmla="*/ 466166 h 586242"/>
              <a:gd name="connsiteX14" fmla="*/ 2049269 w 3482649"/>
              <a:gd name="connsiteY14" fmla="*/ 531100 h 586242"/>
              <a:gd name="connsiteX15" fmla="*/ 2108857 w 3482649"/>
              <a:gd name="connsiteY15" fmla="*/ 586242 h 586242"/>
              <a:gd name="connsiteX16" fmla="*/ 2168837 w 3482649"/>
              <a:gd name="connsiteY16" fmla="*/ 586242 h 586242"/>
              <a:gd name="connsiteX17" fmla="*/ 2146195 w 3482649"/>
              <a:gd name="connsiteY17" fmla="*/ 558847 h 586242"/>
              <a:gd name="connsiteX18" fmla="*/ 2076606 w 3482649"/>
              <a:gd name="connsiteY18" fmla="*/ 496057 h 586242"/>
              <a:gd name="connsiteX19" fmla="*/ 1875341 w 3482649"/>
              <a:gd name="connsiteY19" fmla="*/ 423142 h 586242"/>
              <a:gd name="connsiteX20" fmla="*/ 1538245 w 3482649"/>
              <a:gd name="connsiteY20" fmla="*/ 489328 h 586242"/>
              <a:gd name="connsiteX21" fmla="*/ 1134097 w 3482649"/>
              <a:gd name="connsiteY21" fmla="*/ 539650 h 586242"/>
              <a:gd name="connsiteX22" fmla="*/ 472832 w 3482649"/>
              <a:gd name="connsiteY22" fmla="*/ 569541 h 586242"/>
              <a:gd name="connsiteX23" fmla="*/ 275974 w 3482649"/>
              <a:gd name="connsiteY23" fmla="*/ 586242 h 586242"/>
              <a:gd name="connsiteX24" fmla="*/ 333041 w 3482649"/>
              <a:gd name="connsiteY24" fmla="*/ 586242 h 586242"/>
              <a:gd name="connsiteX25" fmla="*/ 346107 w 3482649"/>
              <a:gd name="connsiteY25" fmla="*/ 568701 h 586242"/>
              <a:gd name="connsiteX26" fmla="*/ 1092217 w 3482649"/>
              <a:gd name="connsiteY26" fmla="*/ 448518 h 586242"/>
              <a:gd name="connsiteX27" fmla="*/ 1545886 w 3482649"/>
              <a:gd name="connsiteY27" fmla="*/ 395663 h 586242"/>
              <a:gd name="connsiteX28" fmla="*/ 1878497 w 3482649"/>
              <a:gd name="connsiteY28" fmla="*/ 328638 h 586242"/>
              <a:gd name="connsiteX29" fmla="*/ 2068800 w 3482649"/>
              <a:gd name="connsiteY29" fmla="*/ 397472 h 586242"/>
              <a:gd name="connsiteX30" fmla="*/ 2196330 w 3482649"/>
              <a:gd name="connsiteY30" fmla="*/ 529922 h 586242"/>
              <a:gd name="connsiteX31" fmla="*/ 2243844 w 3482649"/>
              <a:gd name="connsiteY31" fmla="*/ 586242 h 586242"/>
              <a:gd name="connsiteX32" fmla="*/ 2303642 w 3482649"/>
              <a:gd name="connsiteY32" fmla="*/ 586242 h 586242"/>
              <a:gd name="connsiteX33" fmla="*/ 2232903 w 3482649"/>
              <a:gd name="connsiteY33" fmla="*/ 502884 h 586242"/>
              <a:gd name="connsiteX34" fmla="*/ 2097548 w 3482649"/>
              <a:gd name="connsiteY34" fmla="*/ 359362 h 586242"/>
              <a:gd name="connsiteX35" fmla="*/ 1886236 w 3482649"/>
              <a:gd name="connsiteY35" fmla="*/ 282046 h 586242"/>
              <a:gd name="connsiteX36" fmla="*/ 1532800 w 3482649"/>
              <a:gd name="connsiteY36" fmla="*/ 351067 h 586242"/>
              <a:gd name="connsiteX37" fmla="*/ 1107459 w 3482649"/>
              <a:gd name="connsiteY37" fmla="*/ 403548 h 586242"/>
              <a:gd name="connsiteX38" fmla="*/ 315140 w 3482649"/>
              <a:gd name="connsiteY38" fmla="*/ 534070 h 586242"/>
              <a:gd name="connsiteX39" fmla="*/ 133669 w 3482649"/>
              <a:gd name="connsiteY39" fmla="*/ 586242 h 586242"/>
              <a:gd name="connsiteX40" fmla="*/ 186271 w 3482649"/>
              <a:gd name="connsiteY40" fmla="*/ 586242 h 586242"/>
              <a:gd name="connsiteX41" fmla="*/ 239684 w 3482649"/>
              <a:gd name="connsiteY41" fmla="*/ 496220 h 586242"/>
              <a:gd name="connsiteX42" fmla="*/ 1067603 w 3482649"/>
              <a:gd name="connsiteY42" fmla="*/ 311016 h 586242"/>
              <a:gd name="connsiteX43" fmla="*/ 1542819 w 3482649"/>
              <a:gd name="connsiteY43" fmla="*/ 256752 h 586242"/>
              <a:gd name="connsiteX44" fmla="*/ 1892227 w 3482649"/>
              <a:gd name="connsiteY44" fmla="*/ 186439 h 586242"/>
              <a:gd name="connsiteX45" fmla="*/ 2091696 w 3482649"/>
              <a:gd name="connsiteY45" fmla="*/ 259293 h 586242"/>
              <a:gd name="connsiteX46" fmla="*/ 2223222 w 3482649"/>
              <a:gd name="connsiteY46" fmla="*/ 400893 h 586242"/>
              <a:gd name="connsiteX47" fmla="*/ 2425083 w 3482649"/>
              <a:gd name="connsiteY47" fmla="*/ 583588 h 586242"/>
              <a:gd name="connsiteX48" fmla="*/ 2436016 w 3482649"/>
              <a:gd name="connsiteY48" fmla="*/ 586242 h 586242"/>
              <a:gd name="connsiteX49" fmla="*/ 2677035 w 3482649"/>
              <a:gd name="connsiteY49" fmla="*/ 586242 h 586242"/>
              <a:gd name="connsiteX50" fmla="*/ 2755151 w 3482649"/>
              <a:gd name="connsiteY50" fmla="*/ 566620 h 586242"/>
              <a:gd name="connsiteX51" fmla="*/ 2967820 w 3482649"/>
              <a:gd name="connsiteY51" fmla="*/ 529029 h 586242"/>
              <a:gd name="connsiteX52" fmla="*/ 3172000 w 3482649"/>
              <a:gd name="connsiteY52" fmla="*/ 569242 h 586242"/>
              <a:gd name="connsiteX53" fmla="*/ 3203939 w 3482649"/>
              <a:gd name="connsiteY53" fmla="*/ 586242 h 586242"/>
              <a:gd name="connsiteX54" fmla="*/ 3297554 w 3482649"/>
              <a:gd name="connsiteY54" fmla="*/ 586242 h 586242"/>
              <a:gd name="connsiteX55" fmla="*/ 3296915 w 3482649"/>
              <a:gd name="connsiteY55" fmla="*/ 585663 h 586242"/>
              <a:gd name="connsiteX56" fmla="*/ 2965644 w 3482649"/>
              <a:gd name="connsiteY56" fmla="*/ 481034 h 586242"/>
              <a:gd name="connsiteX57" fmla="*/ 2742688 w 3482649"/>
              <a:gd name="connsiteY57" fmla="*/ 519327 h 586242"/>
              <a:gd name="connsiteX58" fmla="*/ 2444613 w 3482649"/>
              <a:gd name="connsiteY58" fmla="*/ 538465 h 586242"/>
              <a:gd name="connsiteX59" fmla="*/ 2262174 w 3482649"/>
              <a:gd name="connsiteY59" fmla="*/ 370792 h 586242"/>
              <a:gd name="connsiteX60" fmla="*/ 2120878 w 3482649"/>
              <a:gd name="connsiteY60" fmla="*/ 220065 h 586242"/>
              <a:gd name="connsiteX61" fmla="*/ 1899846 w 3482649"/>
              <a:gd name="connsiteY61" fmla="*/ 138813 h 586242"/>
              <a:gd name="connsiteX62" fmla="*/ 1529716 w 3482649"/>
              <a:gd name="connsiteY62" fmla="*/ 211164 h 586242"/>
              <a:gd name="connsiteX63" fmla="*/ 1083050 w 3482649"/>
              <a:gd name="connsiteY63" fmla="*/ 265458 h 586242"/>
              <a:gd name="connsiteX64" fmla="*/ 202535 w 3482649"/>
              <a:gd name="connsiteY64" fmla="*/ 468670 h 586242"/>
              <a:gd name="connsiteX65" fmla="*/ 0 w 3482649"/>
              <a:gd name="connsiteY65" fmla="*/ 586242 h 586242"/>
              <a:gd name="connsiteX66" fmla="*/ 52182 w 3482649"/>
              <a:gd name="connsiteY66" fmla="*/ 586242 h 586242"/>
              <a:gd name="connsiteX67" fmla="*/ 78745 w 3482649"/>
              <a:gd name="connsiteY67" fmla="*/ 530858 h 586242"/>
              <a:gd name="connsiteX68" fmla="*/ 174168 w 3482649"/>
              <a:gd name="connsiteY68" fmla="*/ 369069 h 586242"/>
              <a:gd name="connsiteX69" fmla="*/ 1041718 w 3482649"/>
              <a:gd name="connsiteY69" fmla="*/ 175976 h 586242"/>
              <a:gd name="connsiteX70" fmla="*/ 1538123 w 3482649"/>
              <a:gd name="connsiteY70" fmla="*/ 119563 h 586242"/>
              <a:gd name="connsiteX71" fmla="*/ 1904041 w 3482649"/>
              <a:gd name="connsiteY71" fmla="*/ 46442 h 586242"/>
              <a:gd name="connsiteX72" fmla="*/ 2113589 w 3482649"/>
              <a:gd name="connsiteY72" fmla="*/ 123086 h 586242"/>
              <a:gd name="connsiteX73" fmla="*/ 2251611 w 3482649"/>
              <a:gd name="connsiteY73" fmla="*/ 272057 h 586242"/>
              <a:gd name="connsiteX74" fmla="*/ 2462328 w 3482649"/>
              <a:gd name="connsiteY74" fmla="*/ 462968 h 586242"/>
              <a:gd name="connsiteX75" fmla="*/ 2804032 w 3482649"/>
              <a:gd name="connsiteY75" fmla="*/ 445090 h 586242"/>
              <a:gd name="connsiteX76" fmla="*/ 3026458 w 3482649"/>
              <a:gd name="connsiteY76" fmla="*/ 405672 h 586242"/>
              <a:gd name="connsiteX77" fmla="*/ 3408773 w 3482649"/>
              <a:gd name="connsiteY77" fmla="*/ 561471 h 586242"/>
              <a:gd name="connsiteX78" fmla="*/ 3426155 w 3482649"/>
              <a:gd name="connsiteY78" fmla="*/ 586242 h 586242"/>
              <a:gd name="connsiteX79" fmla="*/ 3482649 w 3482649"/>
              <a:gd name="connsiteY79" fmla="*/ 586242 h 586242"/>
              <a:gd name="connsiteX80" fmla="*/ 3458431 w 3482649"/>
              <a:gd name="connsiteY80" fmla="*/ 547279 h 586242"/>
              <a:gd name="connsiteX81" fmla="*/ 3027729 w 3482649"/>
              <a:gd name="connsiteY81" fmla="*/ 359810 h 586242"/>
              <a:gd name="connsiteX82" fmla="*/ 2792302 w 3482649"/>
              <a:gd name="connsiteY82" fmla="*/ 401293 h 586242"/>
              <a:gd name="connsiteX83" fmla="*/ 2479856 w 3482649"/>
              <a:gd name="connsiteY83" fmla="*/ 420701 h 586242"/>
              <a:gd name="connsiteX84" fmla="*/ 2288973 w 3482649"/>
              <a:gd name="connsiteY84" fmla="*/ 244650 h 586242"/>
              <a:gd name="connsiteX85" fmla="*/ 2141151 w 3482649"/>
              <a:gd name="connsiteY85" fmla="*/ 86503 h 586242"/>
              <a:gd name="connsiteX86" fmla="*/ 1910698 w 3482649"/>
              <a:gd name="connsiteY86" fmla="*/ 1351 h 586242"/>
              <a:gd name="connsiteX87" fmla="*/ 1524265 w 3482649"/>
              <a:gd name="connsiteY87" fmla="*/ 76332 h 586242"/>
              <a:gd name="connsiteX88" fmla="*/ 1056192 w 3482649"/>
              <a:gd name="connsiteY88" fmla="*/ 132368 h 586242"/>
              <a:gd name="connsiteX89" fmla="*/ 135640 w 3482649"/>
              <a:gd name="connsiteY89" fmla="*/ 341677 h 586242"/>
              <a:gd name="connsiteX90" fmla="*/ 38089 w 3482649"/>
              <a:gd name="connsiteY90" fmla="*/ 506580 h 586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3482649" h="586242">
                <a:moveTo>
                  <a:pt x="1678096" y="586242"/>
                </a:moveTo>
                <a:lnTo>
                  <a:pt x="1969165" y="586242"/>
                </a:lnTo>
                <a:lnTo>
                  <a:pt x="1961257" y="582822"/>
                </a:lnTo>
                <a:cubicBezTo>
                  <a:pt x="1929271" y="571654"/>
                  <a:pt x="1897155" y="565555"/>
                  <a:pt x="1864985" y="563341"/>
                </a:cubicBezTo>
                <a:cubicBezTo>
                  <a:pt x="1811370" y="559651"/>
                  <a:pt x="1757608" y="566750"/>
                  <a:pt x="1704056" y="579150"/>
                </a:cubicBezTo>
                <a:close/>
                <a:moveTo>
                  <a:pt x="454715" y="586242"/>
                </a:moveTo>
                <a:lnTo>
                  <a:pt x="526879" y="586242"/>
                </a:lnTo>
                <a:lnTo>
                  <a:pt x="564912" y="558550"/>
                </a:lnTo>
                <a:cubicBezTo>
                  <a:pt x="721876" y="468755"/>
                  <a:pt x="892708" y="511636"/>
                  <a:pt x="1120048" y="581141"/>
                </a:cubicBezTo>
                <a:lnTo>
                  <a:pt x="1142328" y="586242"/>
                </a:lnTo>
                <a:lnTo>
                  <a:pt x="1353883" y="586242"/>
                </a:lnTo>
                <a:lnTo>
                  <a:pt x="1445595" y="564503"/>
                </a:lnTo>
                <a:cubicBezTo>
                  <a:pt x="1481355" y="554111"/>
                  <a:pt x="1516901" y="542336"/>
                  <a:pt x="1552153" y="530642"/>
                </a:cubicBezTo>
                <a:cubicBezTo>
                  <a:pt x="1661099" y="494543"/>
                  <a:pt x="1766309" y="459693"/>
                  <a:pt x="1868483" y="466166"/>
                </a:cubicBezTo>
                <a:cubicBezTo>
                  <a:pt x="1929787" y="470050"/>
                  <a:pt x="1989999" y="488809"/>
                  <a:pt x="2049269" y="531100"/>
                </a:cubicBezTo>
                <a:lnTo>
                  <a:pt x="2108857" y="586242"/>
                </a:lnTo>
                <a:lnTo>
                  <a:pt x="2168837" y="586242"/>
                </a:lnTo>
                <a:lnTo>
                  <a:pt x="2146195" y="558847"/>
                </a:lnTo>
                <a:cubicBezTo>
                  <a:pt x="2124596" y="536291"/>
                  <a:pt x="2101345" y="515303"/>
                  <a:pt x="2076606" y="496057"/>
                </a:cubicBezTo>
                <a:cubicBezTo>
                  <a:pt x="2010126" y="448645"/>
                  <a:pt x="1942855" y="427725"/>
                  <a:pt x="1875341" y="423142"/>
                </a:cubicBezTo>
                <a:cubicBezTo>
                  <a:pt x="1762816" y="415502"/>
                  <a:pt x="1649610" y="453238"/>
                  <a:pt x="1538245" y="489328"/>
                </a:cubicBezTo>
                <a:cubicBezTo>
                  <a:pt x="1397610" y="535895"/>
                  <a:pt x="1265198" y="579465"/>
                  <a:pt x="1134097" y="539650"/>
                </a:cubicBezTo>
                <a:cubicBezTo>
                  <a:pt x="892596" y="465760"/>
                  <a:pt x="677918" y="399737"/>
                  <a:pt x="472832" y="569541"/>
                </a:cubicBezTo>
                <a:close/>
                <a:moveTo>
                  <a:pt x="275974" y="586242"/>
                </a:moveTo>
                <a:lnTo>
                  <a:pt x="333041" y="586242"/>
                </a:lnTo>
                <a:lnTo>
                  <a:pt x="346107" y="568701"/>
                </a:lnTo>
                <a:cubicBezTo>
                  <a:pt x="560359" y="302111"/>
                  <a:pt x="773531" y="349940"/>
                  <a:pt x="1092217" y="448518"/>
                </a:cubicBezTo>
                <a:cubicBezTo>
                  <a:pt x="1244596" y="495271"/>
                  <a:pt x="1397289" y="443732"/>
                  <a:pt x="1545886" y="395663"/>
                </a:cubicBezTo>
                <a:cubicBezTo>
                  <a:pt x="1660427" y="358030"/>
                  <a:pt x="1771013" y="321581"/>
                  <a:pt x="1878497" y="328638"/>
                </a:cubicBezTo>
                <a:cubicBezTo>
                  <a:pt x="1942988" y="332873"/>
                  <a:pt x="2006362" y="352770"/>
                  <a:pt x="2068800" y="397472"/>
                </a:cubicBezTo>
                <a:cubicBezTo>
                  <a:pt x="2117445" y="435290"/>
                  <a:pt x="2160394" y="479901"/>
                  <a:pt x="2196330" y="529922"/>
                </a:cubicBezTo>
                <a:lnTo>
                  <a:pt x="2243844" y="586242"/>
                </a:lnTo>
                <a:lnTo>
                  <a:pt x="2303642" y="586242"/>
                </a:lnTo>
                <a:lnTo>
                  <a:pt x="2232903" y="502884"/>
                </a:lnTo>
                <a:cubicBezTo>
                  <a:pt x="2194990" y="448773"/>
                  <a:pt x="2149383" y="400415"/>
                  <a:pt x="2097548" y="359362"/>
                </a:cubicBezTo>
                <a:cubicBezTo>
                  <a:pt x="2027819" y="309385"/>
                  <a:pt x="1957151" y="287124"/>
                  <a:pt x="1886236" y="282046"/>
                </a:cubicBezTo>
                <a:cubicBezTo>
                  <a:pt x="1768046" y="273581"/>
                  <a:pt x="1649168" y="312846"/>
                  <a:pt x="1532800" y="351067"/>
                </a:cubicBezTo>
                <a:cubicBezTo>
                  <a:pt x="1384970" y="399724"/>
                  <a:pt x="1245541" y="445756"/>
                  <a:pt x="1107459" y="403548"/>
                </a:cubicBezTo>
                <a:cubicBezTo>
                  <a:pt x="815068" y="313328"/>
                  <a:pt x="560070" y="234428"/>
                  <a:pt x="315140" y="534070"/>
                </a:cubicBezTo>
                <a:close/>
                <a:moveTo>
                  <a:pt x="133669" y="586242"/>
                </a:moveTo>
                <a:lnTo>
                  <a:pt x="186271" y="586242"/>
                </a:lnTo>
                <a:lnTo>
                  <a:pt x="239684" y="496220"/>
                </a:lnTo>
                <a:cubicBezTo>
                  <a:pt x="479926" y="149911"/>
                  <a:pt x="710835" y="200105"/>
                  <a:pt x="1067603" y="311016"/>
                </a:cubicBezTo>
                <a:cubicBezTo>
                  <a:pt x="1227104" y="360495"/>
                  <a:pt x="1387382" y="307660"/>
                  <a:pt x="1542819" y="256752"/>
                </a:cubicBezTo>
                <a:cubicBezTo>
                  <a:pt x="1663080" y="217223"/>
                  <a:pt x="1779386" y="178877"/>
                  <a:pt x="1892227" y="186439"/>
                </a:cubicBezTo>
                <a:cubicBezTo>
                  <a:pt x="1959930" y="190978"/>
                  <a:pt x="2026384" y="212042"/>
                  <a:pt x="2091696" y="259293"/>
                </a:cubicBezTo>
                <a:cubicBezTo>
                  <a:pt x="2142106" y="300003"/>
                  <a:pt x="2186392" y="347684"/>
                  <a:pt x="2223222" y="400893"/>
                </a:cubicBezTo>
                <a:cubicBezTo>
                  <a:pt x="2278887" y="473265"/>
                  <a:pt x="2336411" y="548516"/>
                  <a:pt x="2425083" y="583588"/>
                </a:cubicBezTo>
                <a:lnTo>
                  <a:pt x="2436016" y="586242"/>
                </a:lnTo>
                <a:lnTo>
                  <a:pt x="2677035" y="586242"/>
                </a:lnTo>
                <a:lnTo>
                  <a:pt x="2755151" y="566620"/>
                </a:lnTo>
                <a:cubicBezTo>
                  <a:pt x="2824044" y="544472"/>
                  <a:pt x="2895595" y="531824"/>
                  <a:pt x="2967820" y="529029"/>
                </a:cubicBezTo>
                <a:cubicBezTo>
                  <a:pt x="3040581" y="529549"/>
                  <a:pt x="3109889" y="543732"/>
                  <a:pt x="3172000" y="569242"/>
                </a:cubicBezTo>
                <a:lnTo>
                  <a:pt x="3203939" y="586242"/>
                </a:lnTo>
                <a:lnTo>
                  <a:pt x="3297554" y="586242"/>
                </a:lnTo>
                <a:lnTo>
                  <a:pt x="3296915" y="585663"/>
                </a:lnTo>
                <a:cubicBezTo>
                  <a:pt x="3206478" y="520552"/>
                  <a:pt x="3090930" y="482583"/>
                  <a:pt x="2965644" y="481034"/>
                </a:cubicBezTo>
                <a:cubicBezTo>
                  <a:pt x="2889978" y="483633"/>
                  <a:pt x="2814955" y="496505"/>
                  <a:pt x="2742688" y="519327"/>
                </a:cubicBezTo>
                <a:cubicBezTo>
                  <a:pt x="2636776" y="547945"/>
                  <a:pt x="2536931" y="575089"/>
                  <a:pt x="2444613" y="538465"/>
                </a:cubicBezTo>
                <a:cubicBezTo>
                  <a:pt x="2367717" y="507716"/>
                  <a:pt x="2316496" y="441420"/>
                  <a:pt x="2262174" y="370792"/>
                </a:cubicBezTo>
                <a:cubicBezTo>
                  <a:pt x="2222592" y="314005"/>
                  <a:pt x="2175023" y="263254"/>
                  <a:pt x="2120878" y="220065"/>
                </a:cubicBezTo>
                <a:cubicBezTo>
                  <a:pt x="2047966" y="167661"/>
                  <a:pt x="1974051" y="144228"/>
                  <a:pt x="1899846" y="138813"/>
                </a:cubicBezTo>
                <a:cubicBezTo>
                  <a:pt x="1776171" y="129789"/>
                  <a:pt x="1651693" y="170812"/>
                  <a:pt x="1529716" y="211164"/>
                </a:cubicBezTo>
                <a:cubicBezTo>
                  <a:pt x="1374693" y="261906"/>
                  <a:pt x="1228623" y="310194"/>
                  <a:pt x="1083050" y="265458"/>
                </a:cubicBezTo>
                <a:cubicBezTo>
                  <a:pt x="756474" y="163893"/>
                  <a:pt x="474734" y="75961"/>
                  <a:pt x="202535" y="468670"/>
                </a:cubicBezTo>
                <a:close/>
                <a:moveTo>
                  <a:pt x="0" y="586242"/>
                </a:moveTo>
                <a:lnTo>
                  <a:pt x="52182" y="586242"/>
                </a:lnTo>
                <a:lnTo>
                  <a:pt x="78745" y="530858"/>
                </a:lnTo>
                <a:cubicBezTo>
                  <a:pt x="108207" y="475623"/>
                  <a:pt x="140039" y="421641"/>
                  <a:pt x="174168" y="369069"/>
                </a:cubicBezTo>
                <a:cubicBezTo>
                  <a:pt x="425817" y="5584"/>
                  <a:pt x="667968" y="58980"/>
                  <a:pt x="1041718" y="175976"/>
                </a:cubicBezTo>
                <a:cubicBezTo>
                  <a:pt x="1208577" y="227647"/>
                  <a:pt x="1378044" y="171819"/>
                  <a:pt x="1538123" y="119563"/>
                </a:cubicBezTo>
                <a:cubicBezTo>
                  <a:pt x="1664103" y="78138"/>
                  <a:pt x="1785742" y="38268"/>
                  <a:pt x="1904041" y="46442"/>
                </a:cubicBezTo>
                <a:cubicBezTo>
                  <a:pt x="1975020" y="51347"/>
                  <a:pt x="2044798" y="73547"/>
                  <a:pt x="2113589" y="123086"/>
                </a:cubicBezTo>
                <a:cubicBezTo>
                  <a:pt x="2166544" y="165863"/>
                  <a:pt x="2213022" y="216028"/>
                  <a:pt x="2251611" y="272057"/>
                </a:cubicBezTo>
                <a:cubicBezTo>
                  <a:pt x="2309771" y="347555"/>
                  <a:pt x="2369795" y="425927"/>
                  <a:pt x="2462328" y="462968"/>
                </a:cubicBezTo>
                <a:cubicBezTo>
                  <a:pt x="2572831" y="505146"/>
                  <a:pt x="2690748" y="475421"/>
                  <a:pt x="2804032" y="445090"/>
                </a:cubicBezTo>
                <a:cubicBezTo>
                  <a:pt x="2876043" y="421891"/>
                  <a:pt x="2950893" y="408642"/>
                  <a:pt x="3026458" y="405672"/>
                </a:cubicBezTo>
                <a:cubicBezTo>
                  <a:pt x="3179245" y="407493"/>
                  <a:pt x="3316860" y="465662"/>
                  <a:pt x="3408773" y="561471"/>
                </a:cubicBezTo>
                <a:lnTo>
                  <a:pt x="3426155" y="586242"/>
                </a:lnTo>
                <a:lnTo>
                  <a:pt x="3482649" y="586242"/>
                </a:lnTo>
                <a:lnTo>
                  <a:pt x="3458431" y="547279"/>
                </a:lnTo>
                <a:cubicBezTo>
                  <a:pt x="3358296" y="432597"/>
                  <a:pt x="3201910" y="362372"/>
                  <a:pt x="3027729" y="359810"/>
                </a:cubicBezTo>
                <a:cubicBezTo>
                  <a:pt x="2947740" y="362596"/>
                  <a:pt x="2868495" y="376566"/>
                  <a:pt x="2792302" y="401293"/>
                </a:cubicBezTo>
                <a:cubicBezTo>
                  <a:pt x="2681575" y="430880"/>
                  <a:pt x="2578236" y="457805"/>
                  <a:pt x="2479856" y="420701"/>
                </a:cubicBezTo>
                <a:cubicBezTo>
                  <a:pt x="2399309" y="388404"/>
                  <a:pt x="2345796" y="318399"/>
                  <a:pt x="2288973" y="244650"/>
                </a:cubicBezTo>
                <a:cubicBezTo>
                  <a:pt x="2247921" y="184843"/>
                  <a:pt x="2198128" y="131563"/>
                  <a:pt x="2141151" y="86503"/>
                </a:cubicBezTo>
                <a:cubicBezTo>
                  <a:pt x="2065224" y="31628"/>
                  <a:pt x="1988138" y="7077"/>
                  <a:pt x="1910698" y="1351"/>
                </a:cubicBezTo>
                <a:cubicBezTo>
                  <a:pt x="1781630" y="-8193"/>
                  <a:pt x="1651578" y="34550"/>
                  <a:pt x="1524265" y="76332"/>
                </a:cubicBezTo>
                <a:cubicBezTo>
                  <a:pt x="1361810" y="129703"/>
                  <a:pt x="1209509" y="182031"/>
                  <a:pt x="1056192" y="132368"/>
                </a:cubicBezTo>
                <a:cubicBezTo>
                  <a:pt x="714309" y="26214"/>
                  <a:pt x="420242" y="-66211"/>
                  <a:pt x="135640" y="341677"/>
                </a:cubicBezTo>
                <a:cubicBezTo>
                  <a:pt x="100696" y="395227"/>
                  <a:pt x="68147" y="450248"/>
                  <a:pt x="38089" y="50658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  <a:alpha val="40000"/>
            </a:schemeClr>
          </a:solidFill>
          <a:ln w="4689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83E9B496-2C13-340E-B6D8-5389265239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7695" y="302671"/>
            <a:ext cx="4975317" cy="1718866"/>
          </a:xfrm>
          <a:noFill/>
        </p:spPr>
        <p:txBody>
          <a:bodyPr anchor="ctr"/>
          <a:lstStyle>
            <a:lvl1pPr>
              <a:lnSpc>
                <a:spcPct val="90000"/>
              </a:lnSpc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0" name="Cameo Placeholder 14">
            <a:extLst>
              <a:ext uri="{FF2B5EF4-FFF2-40B4-BE49-F238E27FC236}">
                <a16:creationId xmlns:a16="http://schemas.microsoft.com/office/drawing/2014/main" id="{6AE15E32-8FE1-44F5-5007-F4F6F7092FAE}"/>
              </a:ext>
            </a:extLst>
          </p:cNvPr>
          <p:cNvSpPr>
            <a:spLocks noGrp="1"/>
          </p:cNvSpPr>
          <p:nvPr>
            <p:ph type="media" sz="quarter" idx="15">
              <p:extLst>
                <p:ext uri="{56F484CC-4922-43CF-B6FB-B326C6A72FC8}">
                  <p232:phTypeExt xmlns:p232="http://schemas.microsoft.com/office/powerpoint/2023/02/main">
                    <p232:type>
                      <p232:cameo/>
                    </p232:type>
                  </p232:phTypeExt>
                </p:ext>
              </p:extLst>
            </p:ph>
          </p:nvPr>
        </p:nvSpPr>
        <p:spPr>
          <a:xfrm>
            <a:off x="-1" y="2257425"/>
            <a:ext cx="2729213" cy="386873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cameo</a:t>
            </a:r>
          </a:p>
        </p:txBody>
      </p:sp>
      <p:sp>
        <p:nvSpPr>
          <p:cNvPr id="11" name="Content Placeholder 12">
            <a:extLst>
              <a:ext uri="{FF2B5EF4-FFF2-40B4-BE49-F238E27FC236}">
                <a16:creationId xmlns:a16="http://schemas.microsoft.com/office/drawing/2014/main" id="{63DCC57B-5BD0-2180-B17E-073B93EE1E5E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3114676" y="2149475"/>
            <a:ext cx="2688336" cy="3976688"/>
          </a:xfrm>
          <a:noFill/>
        </p:spPr>
        <p:txBody>
          <a:bodyPr/>
          <a:lstStyle>
            <a:lvl1pPr marL="342900" indent="-347472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1pPr>
            <a:lvl2pPr>
              <a:spcBef>
                <a:spcPts val="600"/>
              </a:spcBef>
              <a:defRPr sz="2000">
                <a:solidFill>
                  <a:schemeClr val="bg1"/>
                </a:solidFill>
              </a:defRPr>
            </a:lvl2pPr>
            <a:lvl3pPr marL="640080" indent="-347472">
              <a:lnSpc>
                <a:spcPct val="100000"/>
              </a:lnSpc>
              <a:spcBef>
                <a:spcPts val="600"/>
              </a:spcBef>
              <a:defRPr sz="2000">
                <a:solidFill>
                  <a:schemeClr val="bg1"/>
                </a:solidFill>
              </a:defRPr>
            </a:lvl3pPr>
            <a:lvl4pPr marL="822960" indent="-347472">
              <a:lnSpc>
                <a:spcPct val="100000"/>
              </a:lnSpc>
              <a:spcBef>
                <a:spcPts val="600"/>
              </a:spcBef>
              <a:defRPr sz="2000">
                <a:solidFill>
                  <a:schemeClr val="bg1"/>
                </a:solidFill>
              </a:defRPr>
            </a:lvl4pPr>
            <a:lvl5pPr marL="1280160" indent="-347472">
              <a:lnSpc>
                <a:spcPct val="100000"/>
              </a:lnSpc>
              <a:spcBef>
                <a:spcPts val="600"/>
              </a:spcBef>
              <a:defRPr sz="2000">
                <a:solidFill>
                  <a:schemeClr val="bg1"/>
                </a:solidFill>
              </a:defRPr>
            </a:lvl5pPr>
            <a:lvl6pPr marL="1737360" indent="-347472">
              <a:lnSpc>
                <a:spcPct val="100000"/>
              </a:lnSpc>
              <a:spcBef>
                <a:spcPts val="600"/>
              </a:spcBef>
              <a:defRPr sz="2000">
                <a:solidFill>
                  <a:schemeClr val="bg1"/>
                </a:solidFill>
              </a:defRPr>
            </a:lvl6pPr>
          </a:lstStyle>
          <a:p>
            <a:pPr lvl="0"/>
            <a:r>
              <a:rPr lang="en-US"/>
              <a:t>Click to add content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  <a:p>
            <a:pPr lvl="5"/>
            <a:r>
              <a:rPr lang="en-US"/>
              <a:t>Fifth level</a:t>
            </a:r>
          </a:p>
        </p:txBody>
      </p:sp>
      <p:sp>
        <p:nvSpPr>
          <p:cNvPr id="13" name="Table Placeholder 12">
            <a:extLst>
              <a:ext uri="{FF2B5EF4-FFF2-40B4-BE49-F238E27FC236}">
                <a16:creationId xmlns:a16="http://schemas.microsoft.com/office/drawing/2014/main" id="{A4471DE8-2488-1E89-2DEF-43DC952583B5}"/>
              </a:ext>
            </a:extLst>
          </p:cNvPr>
          <p:cNvSpPr>
            <a:spLocks noGrp="1"/>
          </p:cNvSpPr>
          <p:nvPr>
            <p:ph type="tbl" sz="quarter" idx="17" hasCustomPrompt="1"/>
          </p:nvPr>
        </p:nvSpPr>
        <p:spPr>
          <a:xfrm>
            <a:off x="6065838" y="2149475"/>
            <a:ext cx="5286375" cy="3976688"/>
          </a:xfrm>
          <a:noFill/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insert table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91E44C-DC38-F1FA-D02B-2121A5A6728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00704" y="6363813"/>
            <a:ext cx="594564" cy="256854"/>
          </a:xfrm>
        </p:spPr>
        <p:txBody>
          <a:bodyPr anchor="t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5D9ACC8A-FA13-47DD-9722-0749C5E70D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8384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21044" y="430608"/>
            <a:ext cx="5333999" cy="1017191"/>
          </a:xfrm>
          <a:prstGeom prst="rect">
            <a:avLst/>
          </a:prstGeom>
          <a:noFill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4600" y="1447800"/>
            <a:ext cx="5333999" cy="397764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C75A0F7-6FC3-3B48-D4DB-F00D448B33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-2570811" y="2570814"/>
            <a:ext cx="5756226" cy="6145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000" b="1" i="0" spc="200" baseline="0">
                <a:solidFill>
                  <a:schemeClr val="bg1"/>
                </a:solidFill>
                <a:latin typeface="+mn-lt"/>
                <a:ea typeface="Source Sans Pro Black" panose="020B0503030403020204" pitchFamily="34" charset="0"/>
              </a:defRPr>
            </a:lvl1pPr>
          </a:lstStyle>
          <a:p>
            <a:r>
              <a:rPr lang="en-US"/>
              <a:t>CONTOSO ALL-HANDS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F9D058B-17F2-D1E8-84AD-E26DFF583A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" y="5756227"/>
            <a:ext cx="614598" cy="8394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>
              <a:defRPr sz="1000" b="1" i="0" spc="100" baseline="0">
                <a:solidFill>
                  <a:schemeClr val="bg1"/>
                </a:solidFill>
                <a:latin typeface="+mn-lt"/>
                <a:ea typeface="Source Sans Pro Black" panose="020B0503030403020204" pitchFamily="34" charset="0"/>
              </a:defRPr>
            </a:lvl1pPr>
          </a:lstStyle>
          <a:p>
            <a:fld id="{5D9ACC8A-FA13-47DD-9722-0749C5E70D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341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2" r:id="rId2"/>
    <p:sldLayoutId id="2147483721" r:id="rId3"/>
    <p:sldLayoutId id="2147483724" r:id="rId4"/>
    <p:sldLayoutId id="2147483730" r:id="rId5"/>
    <p:sldLayoutId id="2147483731" r:id="rId6"/>
    <p:sldLayoutId id="2147483720" r:id="rId7"/>
    <p:sldLayoutId id="2147483732" r:id="rId8"/>
    <p:sldLayoutId id="2147483733" r:id="rId9"/>
    <p:sldLayoutId id="2147483734" r:id="rId10"/>
    <p:sldLayoutId id="2147483735" r:id="rId11"/>
    <p:sldLayoutId id="2147483725" r:id="rId12"/>
    <p:sldLayoutId id="2147483714" r:id="rId13"/>
    <p:sldLayoutId id="2147483729" r:id="rId1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800" b="1" i="0" kern="1200" cap="all" spc="100" baseline="0">
          <a:solidFill>
            <a:schemeClr val="bg2">
              <a:lumMod val="25000"/>
            </a:schemeClr>
          </a:solidFill>
          <a:latin typeface="+mj-lt"/>
          <a:ea typeface="Source Sans Pro Black" panose="020B0503030403020204" pitchFamily="34" charset="0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spcAft>
          <a:spcPts val="1200"/>
        </a:spcAft>
        <a:buFontTx/>
        <a:buNone/>
        <a:defRPr lang="en-US" sz="1600" b="0" i="0" kern="1200" spc="100" baseline="0" dirty="0">
          <a:solidFill>
            <a:schemeClr val="bg2">
              <a:lumMod val="25000"/>
            </a:schemeClr>
          </a:solidFill>
          <a:latin typeface="+mn-lt"/>
          <a:ea typeface="Source Sans Pro Black" panose="020B0503030403020204" pitchFamily="34" charset="0"/>
          <a:cs typeface="+mn-cs"/>
        </a:defRPr>
      </a:lvl1pPr>
      <a:lvl2pPr marL="283464" indent="-283464" algn="l" defTabSz="914400" rtl="0" eaLnBrk="1" latinLnBrk="0" hangingPunct="1">
        <a:lnSpc>
          <a:spcPct val="10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600" b="0" i="0" kern="1200" spc="100" baseline="0" dirty="0">
          <a:solidFill>
            <a:schemeClr val="bg2">
              <a:lumMod val="25000"/>
            </a:schemeClr>
          </a:solidFill>
          <a:latin typeface="+mn-lt"/>
          <a:ea typeface="Source Sans Pro Black" panose="020B0503030403020204" pitchFamily="34" charset="0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600" b="0" i="0" kern="1200" spc="100" baseline="0" dirty="0">
          <a:solidFill>
            <a:schemeClr val="bg2">
              <a:lumMod val="25000"/>
            </a:schemeClr>
          </a:solidFill>
          <a:latin typeface="+mn-lt"/>
          <a:ea typeface="Source Sans Pro Black" panose="020B0503030403020204" pitchFamily="34" charset="0"/>
          <a:cs typeface="+mn-cs"/>
        </a:defRPr>
      </a:lvl3pPr>
      <a:lvl4pPr marL="11430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600" b="0" i="0" kern="1200" spc="100" baseline="0" dirty="0" smtClean="0">
          <a:solidFill>
            <a:schemeClr val="bg2">
              <a:lumMod val="25000"/>
            </a:schemeClr>
          </a:solidFill>
          <a:latin typeface="+mn-lt"/>
          <a:ea typeface="Source Sans Pro Black" panose="020B0503030403020204" pitchFamily="34" charset="0"/>
          <a:cs typeface="+mn-cs"/>
        </a:defRPr>
      </a:lvl4pPr>
      <a:lvl5pPr marL="16002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600" b="0" i="0" kern="1200" spc="100" baseline="0" dirty="0" smtClean="0">
          <a:solidFill>
            <a:schemeClr val="bg2">
              <a:lumMod val="25000"/>
            </a:schemeClr>
          </a:solidFill>
          <a:latin typeface="+mn-lt"/>
          <a:ea typeface="Source Sans Pro Black" panose="020B0503030403020204" pitchFamily="34" charset="0"/>
          <a:cs typeface="+mn-cs"/>
        </a:defRPr>
      </a:lvl5pPr>
      <a:lvl6pPr marL="20574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25146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29718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8pPr>
      <a:lvl9pPr marL="34290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984">
          <p15:clr>
            <a:srgbClr val="F26B43"/>
          </p15:clr>
        </p15:guide>
        <p15:guide id="2" pos="336">
          <p15:clr>
            <a:srgbClr val="F26B43"/>
          </p15:clr>
        </p15:guide>
        <p15:guide id="3" pos="7320">
          <p15:clr>
            <a:srgbClr val="F26B43"/>
          </p15:clr>
        </p15:guide>
        <p15:guide id="4" orient="horz" pos="912">
          <p15:clr>
            <a:srgbClr val="F26B43"/>
          </p15:clr>
        </p15:guide>
        <p15:guide id="5" orient="horz" pos="264">
          <p15:clr>
            <a:srgbClr val="F26B43"/>
          </p15:clr>
        </p15:guide>
        <p15:guide id="6" orient="horz" pos="696">
          <p15:clr>
            <a:srgbClr val="F26B43"/>
          </p15:clr>
        </p15:guide>
        <p15:guide id="7" pos="369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13.jpeg"/><Relationship Id="rId4" Type="http://schemas.openxmlformats.org/officeDocument/2006/relationships/image" Target="../media/image10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jpeg"/><Relationship Id="rId4" Type="http://schemas.openxmlformats.org/officeDocument/2006/relationships/image" Target="../media/image10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9.png"/><Relationship Id="rId7" Type="http://schemas.openxmlformats.org/officeDocument/2006/relationships/image" Target="../media/image2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image" Target="../media/image15.jpeg"/><Relationship Id="rId4" Type="http://schemas.openxmlformats.org/officeDocument/2006/relationships/image" Target="../media/image10.svg"/><Relationship Id="rId9" Type="http://schemas.openxmlformats.org/officeDocument/2006/relationships/image" Target="../media/image17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9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svg"/><Relationship Id="rId5" Type="http://schemas.openxmlformats.org/officeDocument/2006/relationships/image" Target="../media/image5.png"/><Relationship Id="rId4" Type="http://schemas.openxmlformats.org/officeDocument/2006/relationships/image" Target="../media/image10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jpeg"/><Relationship Id="rId4" Type="http://schemas.openxmlformats.org/officeDocument/2006/relationships/image" Target="../media/image10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jpeg"/><Relationship Id="rId4" Type="http://schemas.openxmlformats.org/officeDocument/2006/relationships/image" Target="../media/image1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13.jpeg"/><Relationship Id="rId4" Type="http://schemas.openxmlformats.org/officeDocument/2006/relationships/image" Target="../media/image10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13.jpeg"/><Relationship Id="rId4" Type="http://schemas.openxmlformats.org/officeDocument/2006/relationships/image" Target="../media/image10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13.jpeg"/><Relationship Id="rId4" Type="http://schemas.openxmlformats.org/officeDocument/2006/relationships/image" Target="../media/image1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3536741-90E4-6225-DD69-53744E131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0556" y="1391609"/>
            <a:ext cx="5333999" cy="4074783"/>
          </a:xfrm>
        </p:spPr>
        <p:txBody>
          <a:bodyPr/>
          <a:lstStyle/>
          <a:p>
            <a:r>
              <a:rPr lang="en-US">
                <a:ea typeface="Source Sans Pro Black"/>
              </a:rPr>
              <a:t>ΧΗΜΕΙΑ Β' ΛΥΚΕΙΟΥ</a:t>
            </a:r>
            <a:br>
              <a:rPr lang="en-US">
                <a:ea typeface="Source Sans Pro Black"/>
              </a:rPr>
            </a:br>
            <a:br>
              <a:rPr lang="en-US"/>
            </a:br>
            <a:r>
              <a:rPr lang="en-US">
                <a:ea typeface="Source Sans Pro Black"/>
                <a:cs typeface="Posterama"/>
              </a:rPr>
              <a:t>ΣΑΒΒΙΝΑ ΖΑΧΑΡΑΚΗ</a:t>
            </a:r>
          </a:p>
        </p:txBody>
      </p:sp>
      <p:pic>
        <p:nvPicPr>
          <p:cNvPr id="4" name="Cameo Placeholder 3" descr="Cameo Placeholder">
            <a:extLst>
              <a:ext uri="{FF2B5EF4-FFF2-40B4-BE49-F238E27FC236}">
                <a16:creationId xmlns:a16="http://schemas.microsoft.com/office/drawing/2014/main" id="{B85CC39A-ED72-7A1D-6B95-8BBFCF6E8701}"/>
              </a:ext>
            </a:extLst>
          </p:cNvPr>
          <p:cNvPicPr>
            <a:picLocks noGrp="1"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>
            <p:ph type="media" sz="quarter" idx="26">
              <p:extLst>
                <p:ext uri="{56F484CC-4922-43CF-B6FB-B326C6A72FC8}">
                  <p232:phTypeExt xmlns:p232="http://schemas.microsoft.com/office/powerpoint/2023/02/main">
                    <p232:type>
                      <p232:cameo/>
                    </p232:type>
                  </p232:phTypeExt>
                </p:ext>
              </p:extLst>
            </p:ph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457200"/>
            <a:ext cx="4657342" cy="5943600"/>
          </a:xfrm>
        </p:spPr>
      </p:pic>
    </p:spTree>
    <p:extLst>
      <p:ext uri="{BB962C8B-B14F-4D97-AF65-F5344CB8AC3E}">
        <p14:creationId xmlns:p14="http://schemas.microsoft.com/office/powerpoint/2010/main" val="5645323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CAA8FE3-B419-9C44-61B4-44CD408DB3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0959A650-B193-5A3F-34F1-C73E9427AE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flipH="1">
            <a:off x="6604813" y="0"/>
            <a:ext cx="5587187" cy="6858001"/>
          </a:xfrm>
          <a:custGeom>
            <a:avLst/>
            <a:gdLst>
              <a:gd name="connsiteX0" fmla="*/ 0 w 5587187"/>
              <a:gd name="connsiteY0" fmla="*/ 0 h 6858001"/>
              <a:gd name="connsiteX1" fmla="*/ 3536634 w 5587187"/>
              <a:gd name="connsiteY1" fmla="*/ 0 h 6858001"/>
              <a:gd name="connsiteX2" fmla="*/ 3553381 w 5587187"/>
              <a:gd name="connsiteY2" fmla="*/ 8577 h 6858001"/>
              <a:gd name="connsiteX3" fmla="*/ 5587187 w 5587187"/>
              <a:gd name="connsiteY3" fmla="*/ 3425734 h 6858001"/>
              <a:gd name="connsiteX4" fmla="*/ 3553381 w 5587187"/>
              <a:gd name="connsiteY4" fmla="*/ 6842891 h 6858001"/>
              <a:gd name="connsiteX5" fmla="*/ 3523878 w 5587187"/>
              <a:gd name="connsiteY5" fmla="*/ 6858001 h 6858001"/>
              <a:gd name="connsiteX6" fmla="*/ 0 w 5587187"/>
              <a:gd name="connsiteY6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87187" h="6858001">
                <a:moveTo>
                  <a:pt x="0" y="0"/>
                </a:moveTo>
                <a:lnTo>
                  <a:pt x="3536634" y="0"/>
                </a:lnTo>
                <a:lnTo>
                  <a:pt x="3553381" y="8577"/>
                </a:lnTo>
                <a:cubicBezTo>
                  <a:pt x="4764807" y="666664"/>
                  <a:pt x="5587187" y="1950160"/>
                  <a:pt x="5587187" y="3425734"/>
                </a:cubicBezTo>
                <a:cubicBezTo>
                  <a:pt x="5587187" y="4901308"/>
                  <a:pt x="4764807" y="6184805"/>
                  <a:pt x="3553381" y="6842891"/>
                </a:cubicBezTo>
                <a:lnTo>
                  <a:pt x="3523878" y="6858001"/>
                </a:lnTo>
                <a:lnTo>
                  <a:pt x="0" y="68580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5EC519BE-B3A4-BFAB-E31B-B9FD25C7C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968" y="257846"/>
            <a:ext cx="5038923" cy="1793183"/>
          </a:xfrm>
        </p:spPr>
        <p:txBody>
          <a:bodyPr/>
          <a:lstStyle/>
          <a:p>
            <a:r>
              <a:rPr lang="en-US">
                <a:ea typeface="Source Sans Pro Black"/>
              </a:rPr>
              <a:t>ΓΙΑ ΤΙΣ ΑΣΚΗΣΕΙΣ </a:t>
            </a:r>
            <a:endParaRPr lang="en-US">
              <a:cs typeface="Posterama"/>
            </a:endParaRP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70900E14-BB8E-81D7-5002-D716D4321D8F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826954" y="2169695"/>
            <a:ext cx="5060937" cy="409220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1600" err="1">
                <a:ea typeface="+mn-lt"/>
                <a:cs typeface="+mn-lt"/>
              </a:rPr>
              <a:t>Γι</a:t>
            </a:r>
            <a:r>
              <a:rPr lang="en-US" sz="1600">
                <a:ea typeface="+mn-lt"/>
                <a:cs typeface="+mn-lt"/>
              </a:rPr>
              <a:t>α </a:t>
            </a:r>
            <a:r>
              <a:rPr lang="en-US" sz="1600" err="1">
                <a:ea typeface="+mn-lt"/>
                <a:cs typeface="+mn-lt"/>
              </a:rPr>
              <a:t>τις</a:t>
            </a:r>
            <a:r>
              <a:rPr lang="en-US" sz="1600">
                <a:ea typeface="+mn-lt"/>
                <a:cs typeface="+mn-lt"/>
              </a:rPr>
              <a:t> </a:t>
            </a:r>
            <a:r>
              <a:rPr lang="en-US" sz="1600" err="1">
                <a:ea typeface="+mn-lt"/>
                <a:cs typeface="+mn-lt"/>
              </a:rPr>
              <a:t>μετ</a:t>
            </a:r>
            <a:r>
              <a:rPr lang="en-US" sz="1600">
                <a:ea typeface="+mn-lt"/>
                <a:cs typeface="+mn-lt"/>
              </a:rPr>
              <a:t>α</a:t>
            </a:r>
            <a:r>
              <a:rPr lang="en-US" sz="1600" err="1">
                <a:ea typeface="+mn-lt"/>
                <a:cs typeface="+mn-lt"/>
              </a:rPr>
              <a:t>τρο</a:t>
            </a:r>
            <a:r>
              <a:rPr lang="en-US" sz="1600">
                <a:ea typeface="+mn-lt"/>
                <a:cs typeface="+mn-lt"/>
              </a:rPr>
              <a:t>π</a:t>
            </a:r>
            <a:r>
              <a:rPr lang="en-US" sz="1600" err="1">
                <a:ea typeface="+mn-lt"/>
                <a:cs typeface="+mn-lt"/>
              </a:rPr>
              <a:t>ές</a:t>
            </a:r>
            <a:r>
              <a:rPr lang="en-US" sz="1600">
                <a:ea typeface="+mn-lt"/>
                <a:cs typeface="+mn-lt"/>
              </a:rPr>
              <a:t> </a:t>
            </a:r>
            <a:r>
              <a:rPr lang="en-US" sz="1600" err="1">
                <a:ea typeface="+mn-lt"/>
                <a:cs typeface="+mn-lt"/>
              </a:rPr>
              <a:t>μετ</a:t>
            </a:r>
            <a:r>
              <a:rPr lang="en-US" sz="1600">
                <a:ea typeface="+mn-lt"/>
                <a:cs typeface="+mn-lt"/>
              </a:rPr>
              <a:t>α</a:t>
            </a:r>
            <a:r>
              <a:rPr lang="en-US" sz="1600" err="1">
                <a:ea typeface="+mn-lt"/>
                <a:cs typeface="+mn-lt"/>
              </a:rPr>
              <a:t>ξύ</a:t>
            </a:r>
            <a:r>
              <a:rPr lang="en-US" sz="1600">
                <a:ea typeface="+mn-lt"/>
                <a:cs typeface="+mn-lt"/>
              </a:rPr>
              <a:t> α</a:t>
            </a:r>
            <a:r>
              <a:rPr lang="en-US" sz="1600" err="1">
                <a:ea typeface="+mn-lt"/>
                <a:cs typeface="+mn-lt"/>
              </a:rPr>
              <a:t>ριθμού</a:t>
            </a:r>
            <a:r>
              <a:rPr lang="en-US" sz="1600">
                <a:ea typeface="+mn-lt"/>
                <a:cs typeface="+mn-lt"/>
              </a:rPr>
              <a:t> mol (n), </a:t>
            </a:r>
            <a:r>
              <a:rPr lang="en-US" sz="1600" err="1">
                <a:ea typeface="+mn-lt"/>
                <a:cs typeface="+mn-lt"/>
              </a:rPr>
              <a:t>μάζ</a:t>
            </a:r>
            <a:r>
              <a:rPr lang="en-US" sz="1600">
                <a:ea typeface="+mn-lt"/>
                <a:cs typeface="+mn-lt"/>
              </a:rPr>
              <a:t>ας (m) και </a:t>
            </a:r>
            <a:r>
              <a:rPr lang="en-US" sz="1600" err="1">
                <a:ea typeface="+mn-lt"/>
                <a:cs typeface="+mn-lt"/>
              </a:rPr>
              <a:t>όγκου</a:t>
            </a:r>
            <a:r>
              <a:rPr lang="en-US" sz="1600">
                <a:ea typeface="+mn-lt"/>
                <a:cs typeface="+mn-lt"/>
              </a:rPr>
              <a:t> (V) </a:t>
            </a:r>
            <a:r>
              <a:rPr lang="en-US" sz="1600" err="1">
                <a:ea typeface="+mn-lt"/>
                <a:cs typeface="+mn-lt"/>
              </a:rPr>
              <a:t>μι</a:t>
            </a:r>
            <a:r>
              <a:rPr lang="en-US" sz="1600">
                <a:ea typeface="+mn-lt"/>
                <a:cs typeface="+mn-lt"/>
              </a:rPr>
              <a:t>ας </a:t>
            </a:r>
            <a:r>
              <a:rPr lang="en-US" sz="1600" err="1">
                <a:ea typeface="+mn-lt"/>
                <a:cs typeface="+mn-lt"/>
              </a:rPr>
              <a:t>χημικής</a:t>
            </a:r>
            <a:r>
              <a:rPr lang="en-US" sz="1600">
                <a:ea typeface="+mn-lt"/>
                <a:cs typeface="+mn-lt"/>
              </a:rPr>
              <a:t> </a:t>
            </a:r>
            <a:r>
              <a:rPr lang="en-US" sz="1600" err="1">
                <a:ea typeface="+mn-lt"/>
                <a:cs typeface="+mn-lt"/>
              </a:rPr>
              <a:t>ουσί</a:t>
            </a:r>
            <a:r>
              <a:rPr lang="en-US" sz="1600">
                <a:ea typeface="+mn-lt"/>
                <a:cs typeface="+mn-lt"/>
              </a:rPr>
              <a:t>ας </a:t>
            </a:r>
            <a:r>
              <a:rPr lang="en-US" sz="1600" err="1">
                <a:ea typeface="+mn-lt"/>
                <a:cs typeface="+mn-lt"/>
              </a:rPr>
              <a:t>χρησιμο</a:t>
            </a:r>
            <a:r>
              <a:rPr lang="en-US" sz="1600">
                <a:ea typeface="+mn-lt"/>
                <a:cs typeface="+mn-lt"/>
              </a:rPr>
              <a:t>π</a:t>
            </a:r>
            <a:r>
              <a:rPr lang="en-US" sz="1600" err="1">
                <a:ea typeface="+mn-lt"/>
                <a:cs typeface="+mn-lt"/>
              </a:rPr>
              <a:t>οιούμε</a:t>
            </a:r>
            <a:r>
              <a:rPr lang="en-US" sz="1600">
                <a:ea typeface="+mn-lt"/>
                <a:cs typeface="+mn-lt"/>
              </a:rPr>
              <a:t> </a:t>
            </a:r>
            <a:r>
              <a:rPr lang="en-US" sz="1600" err="1">
                <a:ea typeface="+mn-lt"/>
                <a:cs typeface="+mn-lt"/>
              </a:rPr>
              <a:t>τους</a:t>
            </a:r>
            <a:r>
              <a:rPr lang="en-US" sz="1600">
                <a:ea typeface="+mn-lt"/>
                <a:cs typeface="+mn-lt"/>
              </a:rPr>
              <a:t> </a:t>
            </a:r>
            <a:r>
              <a:rPr lang="en-US" sz="1600" err="1">
                <a:ea typeface="+mn-lt"/>
                <a:cs typeface="+mn-lt"/>
              </a:rPr>
              <a:t>τύ</a:t>
            </a:r>
            <a:r>
              <a:rPr lang="en-US" sz="1600">
                <a:ea typeface="+mn-lt"/>
                <a:cs typeface="+mn-lt"/>
              </a:rPr>
              <a:t>π</a:t>
            </a:r>
            <a:r>
              <a:rPr lang="en-US" sz="1600" err="1">
                <a:ea typeface="+mn-lt"/>
                <a:cs typeface="+mn-lt"/>
              </a:rPr>
              <a:t>ους</a:t>
            </a:r>
            <a:r>
              <a:rPr lang="en-US" sz="1600">
                <a:ea typeface="+mn-lt"/>
                <a:cs typeface="+mn-lt"/>
              </a:rPr>
              <a:t>:</a:t>
            </a:r>
            <a:endParaRPr lang="en-US"/>
          </a:p>
          <a:p>
            <a:r>
              <a:rPr lang="en-US" sz="1600" b="1">
                <a:ea typeface="+mn-lt"/>
                <a:cs typeface="+mn-lt"/>
              </a:rPr>
              <a:t>n = m / M</a:t>
            </a:r>
            <a:br>
              <a:rPr lang="en-US" sz="1600" b="1">
                <a:ea typeface="+mn-lt"/>
                <a:cs typeface="+mn-lt"/>
              </a:rPr>
            </a:br>
            <a:r>
              <a:rPr lang="en-US" sz="1600" b="1">
                <a:ea typeface="+mn-lt"/>
                <a:cs typeface="+mn-lt"/>
              </a:rPr>
              <a:t>n = V / 22,4 L</a:t>
            </a:r>
            <a:r>
              <a:rPr lang="en-US" sz="1600">
                <a:ea typeface="+mn-lt"/>
                <a:cs typeface="+mn-lt"/>
              </a:rPr>
              <a:t> (</a:t>
            </a:r>
            <a:r>
              <a:rPr lang="en-US" sz="1600" err="1">
                <a:ea typeface="+mn-lt"/>
                <a:cs typeface="+mn-lt"/>
              </a:rPr>
              <a:t>στις</a:t>
            </a:r>
            <a:r>
              <a:rPr lang="en-US" sz="1600">
                <a:ea typeface="+mn-lt"/>
                <a:cs typeface="+mn-lt"/>
              </a:rPr>
              <a:t> STP </a:t>
            </a:r>
            <a:r>
              <a:rPr lang="en-US" sz="1600" err="1">
                <a:ea typeface="+mn-lt"/>
                <a:cs typeface="+mn-lt"/>
              </a:rPr>
              <a:t>συνθήκες</a:t>
            </a:r>
            <a:r>
              <a:rPr lang="en-US" sz="1600">
                <a:ea typeface="+mn-lt"/>
                <a:cs typeface="+mn-lt"/>
              </a:rPr>
              <a:t>)</a:t>
            </a:r>
            <a:br>
              <a:rPr lang="en-US" sz="1600">
                <a:ea typeface="+mn-lt"/>
                <a:cs typeface="+mn-lt"/>
              </a:rPr>
            </a:br>
            <a:r>
              <a:rPr lang="en-US" sz="1600">
                <a:ea typeface="+mn-lt"/>
                <a:cs typeface="+mn-lt"/>
              </a:rPr>
              <a:t>ή </a:t>
            </a:r>
            <a:r>
              <a:rPr lang="en-US" sz="1600" b="1">
                <a:ea typeface="+mn-lt"/>
                <a:cs typeface="+mn-lt"/>
              </a:rPr>
              <a:t>n = P·V / R·T</a:t>
            </a:r>
            <a:endParaRPr lang="en-US"/>
          </a:p>
          <a:p>
            <a:r>
              <a:rPr lang="en-US" sz="1300">
                <a:ea typeface="+mn-lt"/>
                <a:cs typeface="+mn-lt"/>
              </a:rPr>
              <a:t>Η </a:t>
            </a:r>
            <a:r>
              <a:rPr lang="en-US" sz="1300" err="1">
                <a:ea typeface="+mn-lt"/>
                <a:cs typeface="+mn-lt"/>
              </a:rPr>
              <a:t>έκφρ</a:t>
            </a:r>
            <a:r>
              <a:rPr lang="en-US" sz="1300">
                <a:ea typeface="+mn-lt"/>
                <a:cs typeface="+mn-lt"/>
              </a:rPr>
              <a:t>α</a:t>
            </a:r>
            <a:r>
              <a:rPr lang="en-US" sz="1300" err="1">
                <a:ea typeface="+mn-lt"/>
                <a:cs typeface="+mn-lt"/>
              </a:rPr>
              <a:t>ση</a:t>
            </a:r>
            <a:r>
              <a:rPr lang="en-US" sz="1300">
                <a:ea typeface="+mn-lt"/>
                <a:cs typeface="+mn-lt"/>
              </a:rPr>
              <a:t> «α</a:t>
            </a:r>
            <a:r>
              <a:rPr lang="en-US" sz="1300" err="1">
                <a:ea typeface="+mn-lt"/>
                <a:cs typeface="+mn-lt"/>
              </a:rPr>
              <a:t>ντιδρά</a:t>
            </a:r>
            <a:r>
              <a:rPr lang="en-US" sz="1300">
                <a:ea typeface="+mn-lt"/>
                <a:cs typeface="+mn-lt"/>
              </a:rPr>
              <a:t> </a:t>
            </a:r>
            <a:r>
              <a:rPr lang="en-US" sz="1300" err="1">
                <a:ea typeface="+mn-lt"/>
                <a:cs typeface="+mn-lt"/>
              </a:rPr>
              <a:t>με</a:t>
            </a:r>
            <a:r>
              <a:rPr lang="en-US" sz="1300">
                <a:ea typeface="+mn-lt"/>
                <a:cs typeface="+mn-lt"/>
              </a:rPr>
              <a:t> π</a:t>
            </a:r>
            <a:r>
              <a:rPr lang="en-US" sz="1300" err="1">
                <a:ea typeface="+mn-lt"/>
                <a:cs typeface="+mn-lt"/>
              </a:rPr>
              <a:t>ερίσσει</a:t>
            </a:r>
            <a:r>
              <a:rPr lang="en-US" sz="1300">
                <a:ea typeface="+mn-lt"/>
                <a:cs typeface="+mn-lt"/>
              </a:rPr>
              <a:t>α X» </a:t>
            </a:r>
            <a:r>
              <a:rPr lang="en-US" sz="1300" err="1">
                <a:ea typeface="+mn-lt"/>
                <a:cs typeface="+mn-lt"/>
              </a:rPr>
              <a:t>σημ</a:t>
            </a:r>
            <a:r>
              <a:rPr lang="en-US" sz="1300">
                <a:ea typeface="+mn-lt"/>
                <a:cs typeface="+mn-lt"/>
              </a:rPr>
              <a:t>α</a:t>
            </a:r>
            <a:r>
              <a:rPr lang="en-US" sz="1300" err="1">
                <a:ea typeface="+mn-lt"/>
                <a:cs typeface="+mn-lt"/>
              </a:rPr>
              <a:t>ίνει</a:t>
            </a:r>
            <a:r>
              <a:rPr lang="en-US" sz="1300">
                <a:ea typeface="+mn-lt"/>
                <a:cs typeface="+mn-lt"/>
              </a:rPr>
              <a:t> </a:t>
            </a:r>
            <a:r>
              <a:rPr lang="en-US" sz="1300" err="1">
                <a:ea typeface="+mn-lt"/>
                <a:cs typeface="+mn-lt"/>
              </a:rPr>
              <a:t>ότι</a:t>
            </a:r>
            <a:r>
              <a:rPr lang="en-US" sz="1300">
                <a:ea typeface="+mn-lt"/>
                <a:cs typeface="+mn-lt"/>
              </a:rPr>
              <a:t> </a:t>
            </a:r>
            <a:r>
              <a:rPr lang="en-US" sz="1300" err="1">
                <a:ea typeface="+mn-lt"/>
                <a:cs typeface="+mn-lt"/>
              </a:rPr>
              <a:t>το</a:t>
            </a:r>
            <a:r>
              <a:rPr lang="en-US" sz="1300">
                <a:ea typeface="+mn-lt"/>
                <a:cs typeface="+mn-lt"/>
              </a:rPr>
              <a:t> Y α</a:t>
            </a:r>
            <a:r>
              <a:rPr lang="en-US" sz="1300" err="1">
                <a:ea typeface="+mn-lt"/>
                <a:cs typeface="+mn-lt"/>
              </a:rPr>
              <a:t>ντιδρά</a:t>
            </a:r>
            <a:r>
              <a:rPr lang="en-US" sz="1300">
                <a:ea typeface="+mn-lt"/>
                <a:cs typeface="+mn-lt"/>
              </a:rPr>
              <a:t> π</a:t>
            </a:r>
            <a:r>
              <a:rPr lang="en-US" sz="1300" err="1">
                <a:ea typeface="+mn-lt"/>
                <a:cs typeface="+mn-lt"/>
              </a:rPr>
              <a:t>λήρως</a:t>
            </a:r>
            <a:r>
              <a:rPr lang="en-US" sz="1300">
                <a:ea typeface="+mn-lt"/>
                <a:cs typeface="+mn-lt"/>
              </a:rPr>
              <a:t>, </a:t>
            </a:r>
            <a:r>
              <a:rPr lang="en-US" sz="1300" err="1">
                <a:ea typeface="+mn-lt"/>
                <a:cs typeface="+mn-lt"/>
              </a:rPr>
              <a:t>ενώ</a:t>
            </a:r>
            <a:r>
              <a:rPr lang="en-US" sz="1300">
                <a:ea typeface="+mn-lt"/>
                <a:cs typeface="+mn-lt"/>
              </a:rPr>
              <a:t> </a:t>
            </a:r>
            <a:r>
              <a:rPr lang="en-US" sz="1300" err="1">
                <a:ea typeface="+mn-lt"/>
                <a:cs typeface="+mn-lt"/>
              </a:rPr>
              <a:t>στο</a:t>
            </a:r>
            <a:r>
              <a:rPr lang="en-US" sz="1300">
                <a:ea typeface="+mn-lt"/>
                <a:cs typeface="+mn-lt"/>
              </a:rPr>
              <a:t> </a:t>
            </a:r>
            <a:r>
              <a:rPr lang="en-US" sz="1300" err="1">
                <a:ea typeface="+mn-lt"/>
                <a:cs typeface="+mn-lt"/>
              </a:rPr>
              <a:t>τέλος</a:t>
            </a:r>
            <a:r>
              <a:rPr lang="en-US" sz="1300">
                <a:ea typeface="+mn-lt"/>
                <a:cs typeface="+mn-lt"/>
              </a:rPr>
              <a:t> </a:t>
            </a:r>
            <a:r>
              <a:rPr lang="en-US" sz="1300" err="1">
                <a:ea typeface="+mn-lt"/>
                <a:cs typeface="+mn-lt"/>
              </a:rPr>
              <a:t>της</a:t>
            </a:r>
            <a:r>
              <a:rPr lang="en-US" sz="1300">
                <a:ea typeface="+mn-lt"/>
                <a:cs typeface="+mn-lt"/>
              </a:rPr>
              <a:t> α</a:t>
            </a:r>
            <a:r>
              <a:rPr lang="en-US" sz="1300" err="1">
                <a:ea typeface="+mn-lt"/>
                <a:cs typeface="+mn-lt"/>
              </a:rPr>
              <a:t>ντίδρ</a:t>
            </a:r>
            <a:r>
              <a:rPr lang="en-US" sz="1300">
                <a:ea typeface="+mn-lt"/>
                <a:cs typeface="+mn-lt"/>
              </a:rPr>
              <a:t>α</a:t>
            </a:r>
            <a:r>
              <a:rPr lang="en-US" sz="1300" err="1">
                <a:ea typeface="+mn-lt"/>
                <a:cs typeface="+mn-lt"/>
              </a:rPr>
              <a:t>σης</a:t>
            </a:r>
            <a:r>
              <a:rPr lang="en-US" sz="1300">
                <a:ea typeface="+mn-lt"/>
                <a:cs typeface="+mn-lt"/>
              </a:rPr>
              <a:t> π</a:t>
            </a:r>
            <a:r>
              <a:rPr lang="en-US" sz="1300" err="1">
                <a:ea typeface="+mn-lt"/>
                <a:cs typeface="+mn-lt"/>
              </a:rPr>
              <a:t>ερισσεύει</a:t>
            </a:r>
            <a:r>
              <a:rPr lang="en-US" sz="1300">
                <a:ea typeface="+mn-lt"/>
                <a:cs typeface="+mn-lt"/>
              </a:rPr>
              <a:t> X.</a:t>
            </a:r>
            <a:endParaRPr lang="en-US"/>
          </a:p>
          <a:p>
            <a:endParaRPr lang="en-US" sz="1600">
              <a:ea typeface="+mn-lt"/>
              <a:cs typeface="+mn-lt"/>
            </a:endParaRPr>
          </a:p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20AC60-520D-84AD-1804-800E91F52F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00704" y="6363813"/>
            <a:ext cx="594564" cy="256854"/>
          </a:xfrm>
        </p:spPr>
        <p:txBody>
          <a:bodyPr/>
          <a:lstStyle/>
          <a:p>
            <a:fld id="{5D9ACC8A-FA13-47DD-9722-0749C5E70D5A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5" name="Cameo Placeholder 4" descr="Cameo Placeholder&#10;">
            <a:extLst>
              <a:ext uri="{FF2B5EF4-FFF2-40B4-BE49-F238E27FC236}">
                <a16:creationId xmlns:a16="http://schemas.microsoft.com/office/drawing/2014/main" id="{25801E91-F231-A16B-3E94-09706D912CA9}"/>
              </a:ext>
            </a:extLst>
          </p:cNvPr>
          <p:cNvPicPr>
            <a:picLocks noGrp="1"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>
            <p:ph type="media" sz="quarter" idx="29">
              <p:extLst>
                <p:ext uri="{56F484CC-4922-43CF-B6FB-B326C6A72FC8}">
                  <p232:phTypeExt xmlns:p232="http://schemas.microsoft.com/office/powerpoint/2023/02/main">
                    <p232:type>
                      <p232:cameo/>
                    </p232:type>
                  </p232:phTypeExt>
                </p:ext>
              </p:extLst>
            </p:ph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34657" y="457200"/>
            <a:ext cx="4657344" cy="2971800"/>
          </a:xfrm>
        </p:spPr>
      </p:pic>
      <p:pic>
        <p:nvPicPr>
          <p:cNvPr id="12" name="Picture Placeholder 11" descr="A person smelling a bottle of liquid">
            <a:extLst>
              <a:ext uri="{FF2B5EF4-FFF2-40B4-BE49-F238E27FC236}">
                <a16:creationId xmlns:a16="http://schemas.microsoft.com/office/drawing/2014/main" id="{7B7B54AD-1A5E-B102-7A6F-C900CDBF41D3}"/>
              </a:ext>
            </a:extLst>
          </p:cNvPr>
          <p:cNvPicPr>
            <a:picLocks noGrp="1" noChangeAspect="1"/>
          </p:cNvPicPr>
          <p:nvPr>
            <p:ph type="pic" sz="quarter" idx="32"/>
          </p:nvPr>
        </p:nvPicPr>
        <p:blipFill rotWithShape="1">
          <a:blip r:embed="rId5"/>
          <a:srcRect t="2110" b="2110"/>
          <a:stretch/>
        </p:blipFill>
        <p:spPr>
          <a:xfrm>
            <a:off x="7534656" y="3429002"/>
            <a:ext cx="4657345" cy="2971799"/>
          </a:xfrm>
        </p:spPr>
      </p:pic>
      <p:sp>
        <p:nvSpPr>
          <p:cNvPr id="14" name="Freeform 13">
            <a:extLst>
              <a:ext uri="{FF2B5EF4-FFF2-40B4-BE49-F238E27FC236}">
                <a16:creationId xmlns:a16="http://schemas.microsoft.com/office/drawing/2014/main" id="{853B30B5-4490-E7DF-3551-B65B105D9B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739413" y="5518358"/>
            <a:ext cx="4922532" cy="1339642"/>
          </a:xfrm>
          <a:custGeom>
            <a:avLst/>
            <a:gdLst>
              <a:gd name="connsiteX0" fmla="*/ 1194551 w 4922532"/>
              <a:gd name="connsiteY0" fmla="*/ 1329523 h 1339642"/>
              <a:gd name="connsiteX1" fmla="*/ 1293219 w 4922532"/>
              <a:gd name="connsiteY1" fmla="*/ 1339642 h 1339642"/>
              <a:gd name="connsiteX2" fmla="*/ 1094723 w 4922532"/>
              <a:gd name="connsiteY2" fmla="*/ 1339642 h 1339642"/>
              <a:gd name="connsiteX3" fmla="*/ 1112640 w 4922532"/>
              <a:gd name="connsiteY3" fmla="*/ 1335851 h 1339642"/>
              <a:gd name="connsiteX4" fmla="*/ 1194551 w 4922532"/>
              <a:gd name="connsiteY4" fmla="*/ 1329523 h 1339642"/>
              <a:gd name="connsiteX5" fmla="*/ 3345034 w 4922532"/>
              <a:gd name="connsiteY5" fmla="*/ 1313266 h 1339642"/>
              <a:gd name="connsiteX6" fmla="*/ 3543634 w 4922532"/>
              <a:gd name="connsiteY6" fmla="*/ 1335346 h 1339642"/>
              <a:gd name="connsiteX7" fmla="*/ 3553900 w 4922532"/>
              <a:gd name="connsiteY7" fmla="*/ 1339642 h 1339642"/>
              <a:gd name="connsiteX8" fmla="*/ 3198665 w 4922532"/>
              <a:gd name="connsiteY8" fmla="*/ 1339642 h 1339642"/>
              <a:gd name="connsiteX9" fmla="*/ 3241903 w 4922532"/>
              <a:gd name="connsiteY9" fmla="*/ 1328804 h 1339642"/>
              <a:gd name="connsiteX10" fmla="*/ 3345034 w 4922532"/>
              <a:gd name="connsiteY10" fmla="*/ 1313266 h 1339642"/>
              <a:gd name="connsiteX11" fmla="*/ 2284850 w 4922532"/>
              <a:gd name="connsiteY11" fmla="*/ 1271627 h 1339642"/>
              <a:gd name="connsiteX12" fmla="*/ 2621944 w 4922532"/>
              <a:gd name="connsiteY12" fmla="*/ 1337813 h 1339642"/>
              <a:gd name="connsiteX13" fmla="*/ 2627692 w 4922532"/>
              <a:gd name="connsiteY13" fmla="*/ 1339642 h 1339642"/>
              <a:gd name="connsiteX14" fmla="*/ 2478918 w 4922532"/>
              <a:gd name="connsiteY14" fmla="*/ 1339642 h 1339642"/>
              <a:gd name="connsiteX15" fmla="*/ 2447337 w 4922532"/>
              <a:gd name="connsiteY15" fmla="*/ 1330927 h 1339642"/>
              <a:gd name="connsiteX16" fmla="*/ 2291720 w 4922532"/>
              <a:gd name="connsiteY16" fmla="*/ 1314643 h 1339642"/>
              <a:gd name="connsiteX17" fmla="*/ 2200574 w 4922532"/>
              <a:gd name="connsiteY17" fmla="*/ 1332695 h 1339642"/>
              <a:gd name="connsiteX18" fmla="*/ 2184479 w 4922532"/>
              <a:gd name="connsiteY18" fmla="*/ 1339642 h 1339642"/>
              <a:gd name="connsiteX19" fmla="*/ 2091552 w 4922532"/>
              <a:gd name="connsiteY19" fmla="*/ 1339642 h 1339642"/>
              <a:gd name="connsiteX20" fmla="*/ 2133585 w 4922532"/>
              <a:gd name="connsiteY20" fmla="*/ 1313793 h 1339642"/>
              <a:gd name="connsiteX21" fmla="*/ 2284850 w 4922532"/>
              <a:gd name="connsiteY21" fmla="*/ 1271627 h 1339642"/>
              <a:gd name="connsiteX22" fmla="*/ 2273963 w 4922532"/>
              <a:gd name="connsiteY22" fmla="*/ 1130538 h 1339642"/>
              <a:gd name="connsiteX23" fmla="*/ 2627396 w 4922532"/>
              <a:gd name="connsiteY23" fmla="*/ 1199560 h 1339642"/>
              <a:gd name="connsiteX24" fmla="*/ 3052737 w 4922532"/>
              <a:gd name="connsiteY24" fmla="*/ 1252036 h 1339642"/>
              <a:gd name="connsiteX25" fmla="*/ 3795932 w 4922532"/>
              <a:gd name="connsiteY25" fmla="*/ 1327573 h 1339642"/>
              <a:gd name="connsiteX26" fmla="*/ 3806715 w 4922532"/>
              <a:gd name="connsiteY26" fmla="*/ 1339642 h 1339642"/>
              <a:gd name="connsiteX27" fmla="*/ 3741683 w 4922532"/>
              <a:gd name="connsiteY27" fmla="*/ 1339642 h 1339642"/>
              <a:gd name="connsiteX28" fmla="*/ 3728197 w 4922532"/>
              <a:gd name="connsiteY28" fmla="*/ 1326702 h 1339642"/>
              <a:gd name="connsiteX29" fmla="*/ 3067984 w 4922532"/>
              <a:gd name="connsiteY29" fmla="*/ 1297010 h 1339642"/>
              <a:gd name="connsiteX30" fmla="*/ 2614311 w 4922532"/>
              <a:gd name="connsiteY30" fmla="*/ 1244156 h 1339642"/>
              <a:gd name="connsiteX31" fmla="*/ 2281701 w 4922532"/>
              <a:gd name="connsiteY31" fmla="*/ 1177131 h 1339642"/>
              <a:gd name="connsiteX32" fmla="*/ 2091397 w 4922532"/>
              <a:gd name="connsiteY32" fmla="*/ 1245965 h 1339642"/>
              <a:gd name="connsiteX33" fmla="*/ 2022868 w 4922532"/>
              <a:gd name="connsiteY33" fmla="*/ 1307614 h 1339642"/>
              <a:gd name="connsiteX34" fmla="*/ 1996178 w 4922532"/>
              <a:gd name="connsiteY34" fmla="*/ 1339642 h 1339642"/>
              <a:gd name="connsiteX35" fmla="*/ 1936855 w 4922532"/>
              <a:gd name="connsiteY35" fmla="*/ 1339642 h 1339642"/>
              <a:gd name="connsiteX36" fmla="*/ 1989751 w 4922532"/>
              <a:gd name="connsiteY36" fmla="*/ 1274719 h 1339642"/>
              <a:gd name="connsiteX37" fmla="*/ 2062650 w 4922532"/>
              <a:gd name="connsiteY37" fmla="*/ 1207855 h 1339642"/>
              <a:gd name="connsiteX38" fmla="*/ 2273963 w 4922532"/>
              <a:gd name="connsiteY38" fmla="*/ 1130538 h 1339642"/>
              <a:gd name="connsiteX39" fmla="*/ 2260351 w 4922532"/>
              <a:gd name="connsiteY39" fmla="*/ 987304 h 1339642"/>
              <a:gd name="connsiteX40" fmla="*/ 2630480 w 4922532"/>
              <a:gd name="connsiteY40" fmla="*/ 1059654 h 1339642"/>
              <a:gd name="connsiteX41" fmla="*/ 3077150 w 4922532"/>
              <a:gd name="connsiteY41" fmla="*/ 1113952 h 1339642"/>
              <a:gd name="connsiteX42" fmla="*/ 3957662 w 4922532"/>
              <a:gd name="connsiteY42" fmla="*/ 1317159 h 1339642"/>
              <a:gd name="connsiteX43" fmla="*/ 3970831 w 4922532"/>
              <a:gd name="connsiteY43" fmla="*/ 1339642 h 1339642"/>
              <a:gd name="connsiteX44" fmla="*/ 3916741 w 4922532"/>
              <a:gd name="connsiteY44" fmla="*/ 1339642 h 1339642"/>
              <a:gd name="connsiteX45" fmla="*/ 3875549 w 4922532"/>
              <a:gd name="connsiteY45" fmla="*/ 1284344 h 1339642"/>
              <a:gd name="connsiteX46" fmla="*/ 3092596 w 4922532"/>
              <a:gd name="connsiteY46" fmla="*/ 1159505 h 1339642"/>
              <a:gd name="connsiteX47" fmla="*/ 2617378 w 4922532"/>
              <a:gd name="connsiteY47" fmla="*/ 1105245 h 1339642"/>
              <a:gd name="connsiteX48" fmla="*/ 2267974 w 4922532"/>
              <a:gd name="connsiteY48" fmla="*/ 1034933 h 1339642"/>
              <a:gd name="connsiteX49" fmla="*/ 2068504 w 4922532"/>
              <a:gd name="connsiteY49" fmla="*/ 1107786 h 1339642"/>
              <a:gd name="connsiteX50" fmla="*/ 1936972 w 4922532"/>
              <a:gd name="connsiteY50" fmla="*/ 1249383 h 1339642"/>
              <a:gd name="connsiteX51" fmla="*/ 1861098 w 4922532"/>
              <a:gd name="connsiteY51" fmla="*/ 1339642 h 1339642"/>
              <a:gd name="connsiteX52" fmla="*/ 1790043 w 4922532"/>
              <a:gd name="connsiteY52" fmla="*/ 1339642 h 1339642"/>
              <a:gd name="connsiteX53" fmla="*/ 1815271 w 4922532"/>
              <a:gd name="connsiteY53" fmla="*/ 1318077 h 1339642"/>
              <a:gd name="connsiteX54" fmla="*/ 1898027 w 4922532"/>
              <a:gd name="connsiteY54" fmla="*/ 1219285 h 1339642"/>
              <a:gd name="connsiteX55" fmla="*/ 2039317 w 4922532"/>
              <a:gd name="connsiteY55" fmla="*/ 1068554 h 1339642"/>
              <a:gd name="connsiteX56" fmla="*/ 2260351 w 4922532"/>
              <a:gd name="connsiteY56" fmla="*/ 987304 h 1339642"/>
              <a:gd name="connsiteX57" fmla="*/ 2249498 w 4922532"/>
              <a:gd name="connsiteY57" fmla="*/ 849842 h 1339642"/>
              <a:gd name="connsiteX58" fmla="*/ 2635933 w 4922532"/>
              <a:gd name="connsiteY58" fmla="*/ 924826 h 1339642"/>
              <a:gd name="connsiteX59" fmla="*/ 3104008 w 4922532"/>
              <a:gd name="connsiteY59" fmla="*/ 980860 h 1339642"/>
              <a:gd name="connsiteX60" fmla="*/ 4024556 w 4922532"/>
              <a:gd name="connsiteY60" fmla="*/ 1190166 h 1339642"/>
              <a:gd name="connsiteX61" fmla="*/ 4112982 w 4922532"/>
              <a:gd name="connsiteY61" fmla="*/ 1339642 h 1339642"/>
              <a:gd name="connsiteX62" fmla="*/ 4058035 w 4922532"/>
              <a:gd name="connsiteY62" fmla="*/ 1339642 h 1339642"/>
              <a:gd name="connsiteX63" fmla="*/ 3986028 w 4922532"/>
              <a:gd name="connsiteY63" fmla="*/ 1217558 h 1339642"/>
              <a:gd name="connsiteX64" fmla="*/ 3118477 w 4922532"/>
              <a:gd name="connsiteY64" fmla="*/ 1024466 h 1339642"/>
              <a:gd name="connsiteX65" fmla="*/ 2622070 w 4922532"/>
              <a:gd name="connsiteY65" fmla="*/ 968051 h 1339642"/>
              <a:gd name="connsiteX66" fmla="*/ 2256154 w 4922532"/>
              <a:gd name="connsiteY66" fmla="*/ 894932 h 1339642"/>
              <a:gd name="connsiteX67" fmla="*/ 2046606 w 4922532"/>
              <a:gd name="connsiteY67" fmla="*/ 971575 h 1339642"/>
              <a:gd name="connsiteX68" fmla="*/ 1908587 w 4922532"/>
              <a:gd name="connsiteY68" fmla="*/ 1120550 h 1339642"/>
              <a:gd name="connsiteX69" fmla="*/ 1697868 w 4922532"/>
              <a:gd name="connsiteY69" fmla="*/ 1311457 h 1339642"/>
              <a:gd name="connsiteX70" fmla="*/ 1356166 w 4922532"/>
              <a:gd name="connsiteY70" fmla="*/ 1293584 h 1339642"/>
              <a:gd name="connsiteX71" fmla="*/ 1133741 w 4922532"/>
              <a:gd name="connsiteY71" fmla="*/ 1254165 h 1339642"/>
              <a:gd name="connsiteX72" fmla="*/ 857441 w 4922532"/>
              <a:gd name="connsiteY72" fmla="*/ 1327395 h 1339642"/>
              <a:gd name="connsiteX73" fmla="*/ 841716 w 4922532"/>
              <a:gd name="connsiteY73" fmla="*/ 1339642 h 1339642"/>
              <a:gd name="connsiteX74" fmla="*/ 759940 w 4922532"/>
              <a:gd name="connsiteY74" fmla="*/ 1339642 h 1339642"/>
              <a:gd name="connsiteX75" fmla="*/ 819228 w 4922532"/>
              <a:gd name="connsiteY75" fmla="*/ 1296768 h 1339642"/>
              <a:gd name="connsiteX76" fmla="*/ 1132469 w 4922532"/>
              <a:gd name="connsiteY76" fmla="*/ 1208303 h 1339642"/>
              <a:gd name="connsiteX77" fmla="*/ 1367891 w 4922532"/>
              <a:gd name="connsiteY77" fmla="*/ 1249781 h 1339642"/>
              <a:gd name="connsiteX78" fmla="*/ 1680338 w 4922532"/>
              <a:gd name="connsiteY78" fmla="*/ 1269190 h 1339642"/>
              <a:gd name="connsiteX79" fmla="*/ 1871226 w 4922532"/>
              <a:gd name="connsiteY79" fmla="*/ 1093143 h 1339642"/>
              <a:gd name="connsiteX80" fmla="*/ 2019047 w 4922532"/>
              <a:gd name="connsiteY80" fmla="*/ 934996 h 1339642"/>
              <a:gd name="connsiteX81" fmla="*/ 2249498 w 4922532"/>
              <a:gd name="connsiteY81" fmla="*/ 849842 h 1339642"/>
              <a:gd name="connsiteX82" fmla="*/ 2242038 w 4922532"/>
              <a:gd name="connsiteY82" fmla="*/ 708261 h 1339642"/>
              <a:gd name="connsiteX83" fmla="*/ 2645045 w 4922532"/>
              <a:gd name="connsiteY83" fmla="*/ 785892 h 1339642"/>
              <a:gd name="connsiteX84" fmla="*/ 3134272 w 4922532"/>
              <a:gd name="connsiteY84" fmla="*/ 844119 h 1339642"/>
              <a:gd name="connsiteX85" fmla="*/ 4093531 w 4922532"/>
              <a:gd name="connsiteY85" fmla="*/ 1063228 h 1339642"/>
              <a:gd name="connsiteX86" fmla="*/ 4195185 w 4922532"/>
              <a:gd name="connsiteY86" fmla="*/ 1235076 h 1339642"/>
              <a:gd name="connsiteX87" fmla="*/ 4245154 w 4922532"/>
              <a:gd name="connsiteY87" fmla="*/ 1339642 h 1339642"/>
              <a:gd name="connsiteX88" fmla="*/ 4191584 w 4922532"/>
              <a:gd name="connsiteY88" fmla="*/ 1339642 h 1339642"/>
              <a:gd name="connsiteX89" fmla="*/ 4151859 w 4922532"/>
              <a:gd name="connsiteY89" fmla="*/ 1256536 h 1339642"/>
              <a:gd name="connsiteX90" fmla="*/ 4052484 w 4922532"/>
              <a:gd name="connsiteY90" fmla="*/ 1087889 h 1339642"/>
              <a:gd name="connsiteX91" fmla="*/ 3146390 w 4922532"/>
              <a:gd name="connsiteY91" fmla="*/ 885620 h 1339642"/>
              <a:gd name="connsiteX92" fmla="*/ 2629575 w 4922532"/>
              <a:gd name="connsiteY92" fmla="*/ 825471 h 1339642"/>
              <a:gd name="connsiteX93" fmla="*/ 2247800 w 4922532"/>
              <a:gd name="connsiteY93" fmla="*/ 749560 h 1339642"/>
              <a:gd name="connsiteX94" fmla="*/ 2028110 w 4922532"/>
              <a:gd name="connsiteY94" fmla="*/ 829764 h 1339642"/>
              <a:gd name="connsiteX95" fmla="*/ 1884151 w 4922532"/>
              <a:gd name="connsiteY95" fmla="*/ 985946 h 1339642"/>
              <a:gd name="connsiteX96" fmla="*/ 1664812 w 4922532"/>
              <a:gd name="connsiteY96" fmla="*/ 1185606 h 1339642"/>
              <a:gd name="connsiteX97" fmla="*/ 1308540 w 4922532"/>
              <a:gd name="connsiteY97" fmla="*/ 1166879 h 1339642"/>
              <a:gd name="connsiteX98" fmla="*/ 1075805 w 4922532"/>
              <a:gd name="connsiteY98" fmla="*/ 1125804 h 1339642"/>
              <a:gd name="connsiteX99" fmla="*/ 676287 w 4922532"/>
              <a:gd name="connsiteY99" fmla="*/ 1289110 h 1339642"/>
              <a:gd name="connsiteX100" fmla="*/ 640874 w 4922532"/>
              <a:gd name="connsiteY100" fmla="*/ 1339642 h 1339642"/>
              <a:gd name="connsiteX101" fmla="*/ 578241 w 4922532"/>
              <a:gd name="connsiteY101" fmla="*/ 1339642 h 1339642"/>
              <a:gd name="connsiteX102" fmla="*/ 623922 w 4922532"/>
              <a:gd name="connsiteY102" fmla="*/ 1277958 h 1339642"/>
              <a:gd name="connsiteX103" fmla="*/ 1072625 w 4922532"/>
              <a:gd name="connsiteY103" fmla="*/ 1082852 h 1339642"/>
              <a:gd name="connsiteX104" fmla="*/ 1320121 w 4922532"/>
              <a:gd name="connsiteY104" fmla="*/ 1126361 h 1339642"/>
              <a:gd name="connsiteX105" fmla="*/ 1648269 w 4922532"/>
              <a:gd name="connsiteY105" fmla="*/ 1147240 h 1339642"/>
              <a:gd name="connsiteX106" fmla="*/ 1847769 w 4922532"/>
              <a:gd name="connsiteY106" fmla="*/ 962434 h 1339642"/>
              <a:gd name="connsiteX107" fmla="*/ 2001948 w 4922532"/>
              <a:gd name="connsiteY107" fmla="*/ 797250 h 1339642"/>
              <a:gd name="connsiteX108" fmla="*/ 2242038 w 4922532"/>
              <a:gd name="connsiteY108" fmla="*/ 708261 h 1339642"/>
              <a:gd name="connsiteX109" fmla="*/ 2229142 w 4922532"/>
              <a:gd name="connsiteY109" fmla="*/ 568378 h 1339642"/>
              <a:gd name="connsiteX110" fmla="*/ 2647467 w 4922532"/>
              <a:gd name="connsiteY110" fmla="*/ 650948 h 1339642"/>
              <a:gd name="connsiteX111" fmla="*/ 3158063 w 4922532"/>
              <a:gd name="connsiteY111" fmla="*/ 710958 h 1339642"/>
              <a:gd name="connsiteX112" fmla="*/ 4158533 w 4922532"/>
              <a:gd name="connsiteY112" fmla="*/ 938695 h 1339642"/>
              <a:gd name="connsiteX113" fmla="*/ 4354159 w 4922532"/>
              <a:gd name="connsiteY113" fmla="*/ 1305069 h 1339642"/>
              <a:gd name="connsiteX114" fmla="*/ 4371068 w 4922532"/>
              <a:gd name="connsiteY114" fmla="*/ 1339642 h 1339642"/>
              <a:gd name="connsiteX115" fmla="*/ 4322470 w 4922532"/>
              <a:gd name="connsiteY115" fmla="*/ 1339642 h 1339642"/>
              <a:gd name="connsiteX116" fmla="*/ 4312230 w 4922532"/>
              <a:gd name="connsiteY116" fmla="*/ 1318695 h 1339642"/>
              <a:gd name="connsiteX117" fmla="*/ 4120552 w 4922532"/>
              <a:gd name="connsiteY117" fmla="*/ 959068 h 1339642"/>
              <a:gd name="connsiteX118" fmla="*/ 3174002 w 4922532"/>
              <a:gd name="connsiteY118" fmla="*/ 750529 h 1339642"/>
              <a:gd name="connsiteX119" fmla="*/ 2635073 w 4922532"/>
              <a:gd name="connsiteY119" fmla="*/ 690143 h 1339642"/>
              <a:gd name="connsiteX120" fmla="*/ 2236266 w 4922532"/>
              <a:gd name="connsiteY120" fmla="*/ 611260 h 1339642"/>
              <a:gd name="connsiteX121" fmla="*/ 2007854 w 4922532"/>
              <a:gd name="connsiteY121" fmla="*/ 695750 h 1339642"/>
              <a:gd name="connsiteX122" fmla="*/ 1857163 w 4922532"/>
              <a:gd name="connsiteY122" fmla="*/ 858762 h 1339642"/>
              <a:gd name="connsiteX123" fmla="*/ 1629166 w 4922532"/>
              <a:gd name="connsiteY123" fmla="*/ 1067219 h 1339642"/>
              <a:gd name="connsiteX124" fmla="*/ 1258557 w 4922532"/>
              <a:gd name="connsiteY124" fmla="*/ 1048181 h 1339642"/>
              <a:gd name="connsiteX125" fmla="*/ 1016100 w 4922532"/>
              <a:gd name="connsiteY125" fmla="*/ 1005233 h 1339642"/>
              <a:gd name="connsiteX126" fmla="*/ 513133 w 4922532"/>
              <a:gd name="connsiteY126" fmla="*/ 1294746 h 1339642"/>
              <a:gd name="connsiteX127" fmla="*/ 500227 w 4922532"/>
              <a:gd name="connsiteY127" fmla="*/ 1321158 h 1339642"/>
              <a:gd name="connsiteX128" fmla="*/ 495243 w 4922532"/>
              <a:gd name="connsiteY128" fmla="*/ 1339642 h 1339642"/>
              <a:gd name="connsiteX129" fmla="*/ 450534 w 4922532"/>
              <a:gd name="connsiteY129" fmla="*/ 1339642 h 1339642"/>
              <a:gd name="connsiteX130" fmla="*/ 460446 w 4922532"/>
              <a:gd name="connsiteY130" fmla="*/ 1303639 h 1339642"/>
              <a:gd name="connsiteX131" fmla="*/ 1014814 w 4922532"/>
              <a:gd name="connsiteY131" fmla="*/ 960367 h 1339642"/>
              <a:gd name="connsiteX132" fmla="*/ 1270481 w 4922532"/>
              <a:gd name="connsiteY132" fmla="*/ 1004958 h 1339642"/>
              <a:gd name="connsiteX133" fmla="*/ 1610677 w 4922532"/>
              <a:gd name="connsiteY133" fmla="*/ 1026908 h 1339642"/>
              <a:gd name="connsiteX134" fmla="*/ 1819218 w 4922532"/>
              <a:gd name="connsiteY134" fmla="*/ 833517 h 1339642"/>
              <a:gd name="connsiteX135" fmla="*/ 1979292 w 4922532"/>
              <a:gd name="connsiteY135" fmla="*/ 661166 h 1339642"/>
              <a:gd name="connsiteX136" fmla="*/ 2229142 w 4922532"/>
              <a:gd name="connsiteY136" fmla="*/ 568378 h 1339642"/>
              <a:gd name="connsiteX137" fmla="*/ 2305269 w 4922532"/>
              <a:gd name="connsiteY137" fmla="*/ 425686 h 1339642"/>
              <a:gd name="connsiteX138" fmla="*/ 2654552 w 4922532"/>
              <a:gd name="connsiteY138" fmla="*/ 509677 h 1339642"/>
              <a:gd name="connsiteX139" fmla="*/ 3186334 w 4922532"/>
              <a:gd name="connsiteY139" fmla="*/ 571835 h 1339642"/>
              <a:gd name="connsiteX140" fmla="*/ 4224138 w 4922532"/>
              <a:gd name="connsiteY140" fmla="*/ 806267 h 1339642"/>
              <a:gd name="connsiteX141" fmla="*/ 4425360 w 4922532"/>
              <a:gd name="connsiteY141" fmla="*/ 1185945 h 1339642"/>
              <a:gd name="connsiteX142" fmla="*/ 4500500 w 4922532"/>
              <a:gd name="connsiteY142" fmla="*/ 1339642 h 1339642"/>
              <a:gd name="connsiteX143" fmla="*/ 4448278 w 4922532"/>
              <a:gd name="connsiteY143" fmla="*/ 1339642 h 1339642"/>
              <a:gd name="connsiteX144" fmla="*/ 4382521 w 4922532"/>
              <a:gd name="connsiteY144" fmla="*/ 1205385 h 1339642"/>
              <a:gd name="connsiteX145" fmla="*/ 4183293 w 4922532"/>
              <a:gd name="connsiteY145" fmla="*/ 831508 h 1339642"/>
              <a:gd name="connsiteX146" fmla="*/ 3198082 w 4922532"/>
              <a:gd name="connsiteY146" fmla="*/ 615083 h 1339642"/>
              <a:gd name="connsiteX147" fmla="*/ 2637750 w 4922532"/>
              <a:gd name="connsiteY147" fmla="*/ 552958 h 1339642"/>
              <a:gd name="connsiteX148" fmla="*/ 2223041 w 4922532"/>
              <a:gd name="connsiteY148" fmla="*/ 470786 h 1339642"/>
              <a:gd name="connsiteX149" fmla="*/ 1984327 w 4922532"/>
              <a:gd name="connsiteY149" fmla="*/ 558755 h 1339642"/>
              <a:gd name="connsiteX150" fmla="*/ 1827700 w 4922532"/>
              <a:gd name="connsiteY150" fmla="*/ 728977 h 1339642"/>
              <a:gd name="connsiteX151" fmla="*/ 1590710 w 4922532"/>
              <a:gd name="connsiteY151" fmla="*/ 945981 h 1339642"/>
              <a:gd name="connsiteX152" fmla="*/ 1205903 w 4922532"/>
              <a:gd name="connsiteY152" fmla="*/ 926291 h 1339642"/>
              <a:gd name="connsiteX153" fmla="*/ 955882 w 4922532"/>
              <a:gd name="connsiteY153" fmla="*/ 883003 h 1339642"/>
              <a:gd name="connsiteX154" fmla="*/ 435794 w 4922532"/>
              <a:gd name="connsiteY154" fmla="*/ 1183838 h 1339642"/>
              <a:gd name="connsiteX155" fmla="*/ 422141 w 4922532"/>
              <a:gd name="connsiteY155" fmla="*/ 1211789 h 1339642"/>
              <a:gd name="connsiteX156" fmla="*/ 387770 w 4922532"/>
              <a:gd name="connsiteY156" fmla="*/ 1339642 h 1339642"/>
              <a:gd name="connsiteX157" fmla="*/ 338844 w 4922532"/>
              <a:gd name="connsiteY157" fmla="*/ 1339642 h 1339642"/>
              <a:gd name="connsiteX158" fmla="*/ 377709 w 4922532"/>
              <a:gd name="connsiteY158" fmla="*/ 1195867 h 1339642"/>
              <a:gd name="connsiteX159" fmla="*/ 953030 w 4922532"/>
              <a:gd name="connsiteY159" fmla="*/ 836399 h 1339642"/>
              <a:gd name="connsiteX160" fmla="*/ 1220176 w 4922532"/>
              <a:gd name="connsiteY160" fmla="*/ 883227 h 1339642"/>
              <a:gd name="connsiteX161" fmla="*/ 1575691 w 4922532"/>
              <a:gd name="connsiteY161" fmla="*/ 904494 h 1339642"/>
              <a:gd name="connsiteX162" fmla="*/ 1792670 w 4922532"/>
              <a:gd name="connsiteY162" fmla="*/ 702724 h 1339642"/>
              <a:gd name="connsiteX163" fmla="*/ 1958903 w 4922532"/>
              <a:gd name="connsiteY163" fmla="*/ 522749 h 1339642"/>
              <a:gd name="connsiteX164" fmla="*/ 2305269 w 4922532"/>
              <a:gd name="connsiteY164" fmla="*/ 425686 h 1339642"/>
              <a:gd name="connsiteX165" fmla="*/ 2296541 w 4922532"/>
              <a:gd name="connsiteY165" fmla="*/ 283594 h 1339642"/>
              <a:gd name="connsiteX166" fmla="*/ 2656415 w 4922532"/>
              <a:gd name="connsiteY166" fmla="*/ 370156 h 1339642"/>
              <a:gd name="connsiteX167" fmla="*/ 3209568 w 4922532"/>
              <a:gd name="connsiteY167" fmla="*/ 434094 h 1339642"/>
              <a:gd name="connsiteX168" fmla="*/ 4286840 w 4922532"/>
              <a:gd name="connsiteY168" fmla="*/ 675792 h 1339642"/>
              <a:gd name="connsiteX169" fmla="*/ 4497761 w 4922532"/>
              <a:gd name="connsiteY169" fmla="*/ 1071241 h 1339642"/>
              <a:gd name="connsiteX170" fmla="*/ 4619726 w 4922532"/>
              <a:gd name="connsiteY170" fmla="*/ 1323237 h 1339642"/>
              <a:gd name="connsiteX171" fmla="*/ 4629789 w 4922532"/>
              <a:gd name="connsiteY171" fmla="*/ 1339642 h 1339642"/>
              <a:gd name="connsiteX172" fmla="*/ 4576126 w 4922532"/>
              <a:gd name="connsiteY172" fmla="*/ 1339642 h 1339642"/>
              <a:gd name="connsiteX173" fmla="*/ 4455127 w 4922532"/>
              <a:gd name="connsiteY173" fmla="*/ 1093212 h 1339642"/>
              <a:gd name="connsiteX174" fmla="*/ 4248922 w 4922532"/>
              <a:gd name="connsiteY174" fmla="*/ 703924 h 1339642"/>
              <a:gd name="connsiteX175" fmla="*/ 3224044 w 4922532"/>
              <a:gd name="connsiteY175" fmla="*/ 479652 h 1339642"/>
              <a:gd name="connsiteX176" fmla="*/ 2642383 w 4922532"/>
              <a:gd name="connsiteY176" fmla="*/ 415705 h 1339642"/>
              <a:gd name="connsiteX177" fmla="*/ 2210331 w 4922532"/>
              <a:gd name="connsiteY177" fmla="*/ 330745 h 1339642"/>
              <a:gd name="connsiteX178" fmla="*/ 1961982 w 4922532"/>
              <a:gd name="connsiteY178" fmla="*/ 423280 h 1339642"/>
              <a:gd name="connsiteX179" fmla="*/ 1799453 w 4922532"/>
              <a:gd name="connsiteY179" fmla="*/ 600666 h 1339642"/>
              <a:gd name="connsiteX180" fmla="*/ 1553978 w 4922532"/>
              <a:gd name="connsiteY180" fmla="*/ 826088 h 1339642"/>
              <a:gd name="connsiteX181" fmla="*/ 1154461 w 4922532"/>
              <a:gd name="connsiteY181" fmla="*/ 805882 h 1339642"/>
              <a:gd name="connsiteX182" fmla="*/ 893534 w 4922532"/>
              <a:gd name="connsiteY182" fmla="*/ 759193 h 1339642"/>
              <a:gd name="connsiteX183" fmla="*/ 353744 w 4922532"/>
              <a:gd name="connsiteY183" fmla="*/ 1072603 h 1339642"/>
              <a:gd name="connsiteX184" fmla="*/ 339166 w 4922532"/>
              <a:gd name="connsiteY184" fmla="*/ 1102465 h 1339642"/>
              <a:gd name="connsiteX185" fmla="*/ 287017 w 4922532"/>
              <a:gd name="connsiteY185" fmla="*/ 1297282 h 1339642"/>
              <a:gd name="connsiteX186" fmla="*/ 276469 w 4922532"/>
              <a:gd name="connsiteY186" fmla="*/ 1339642 h 1339642"/>
              <a:gd name="connsiteX187" fmla="*/ 229472 w 4922532"/>
              <a:gd name="connsiteY187" fmla="*/ 1339642 h 1339642"/>
              <a:gd name="connsiteX188" fmla="*/ 242464 w 4922532"/>
              <a:gd name="connsiteY188" fmla="*/ 1287543 h 1339642"/>
              <a:gd name="connsiteX189" fmla="*/ 296841 w 4922532"/>
              <a:gd name="connsiteY189" fmla="*/ 1084210 h 1339642"/>
              <a:gd name="connsiteX190" fmla="*/ 894530 w 4922532"/>
              <a:gd name="connsiteY190" fmla="*/ 711619 h 1339642"/>
              <a:gd name="connsiteX191" fmla="*/ 1170229 w 4922532"/>
              <a:gd name="connsiteY191" fmla="*/ 759740 h 1339642"/>
              <a:gd name="connsiteX192" fmla="*/ 1540117 w 4922532"/>
              <a:gd name="connsiteY192" fmla="*/ 781279 h 1339642"/>
              <a:gd name="connsiteX193" fmla="*/ 1765714 w 4922532"/>
              <a:gd name="connsiteY193" fmla="*/ 570749 h 1339642"/>
              <a:gd name="connsiteX194" fmla="*/ 1938046 w 4922532"/>
              <a:gd name="connsiteY194" fmla="*/ 384192 h 1339642"/>
              <a:gd name="connsiteX195" fmla="*/ 2296541 w 4922532"/>
              <a:gd name="connsiteY195" fmla="*/ 283594 h 1339642"/>
              <a:gd name="connsiteX196" fmla="*/ 2288083 w 4922532"/>
              <a:gd name="connsiteY196" fmla="*/ 143356 h 1339642"/>
              <a:gd name="connsiteX197" fmla="*/ 2662920 w 4922532"/>
              <a:gd name="connsiteY197" fmla="*/ 232913 h 1339642"/>
              <a:gd name="connsiteX198" fmla="*/ 3237262 w 4922532"/>
              <a:gd name="connsiteY198" fmla="*/ 299006 h 1339642"/>
              <a:gd name="connsiteX199" fmla="*/ 4354202 w 4922532"/>
              <a:gd name="connsiteY199" fmla="*/ 548548 h 1339642"/>
              <a:gd name="connsiteX200" fmla="*/ 4572458 w 4922532"/>
              <a:gd name="connsiteY200" fmla="*/ 958664 h 1339642"/>
              <a:gd name="connsiteX201" fmla="*/ 4699557 w 4922532"/>
              <a:gd name="connsiteY201" fmla="*/ 1218937 h 1339642"/>
              <a:gd name="connsiteX202" fmla="*/ 4771954 w 4922532"/>
              <a:gd name="connsiteY202" fmla="*/ 1339642 h 1339642"/>
              <a:gd name="connsiteX203" fmla="*/ 4718922 w 4922532"/>
              <a:gd name="connsiteY203" fmla="*/ 1339642 h 1339642"/>
              <a:gd name="connsiteX204" fmla="*/ 4660442 w 4922532"/>
              <a:gd name="connsiteY204" fmla="*/ 1241642 h 1339642"/>
              <a:gd name="connsiteX205" fmla="*/ 4531927 w 4922532"/>
              <a:gd name="connsiteY205" fmla="*/ 978300 h 1339642"/>
              <a:gd name="connsiteX206" fmla="*/ 4317271 w 4922532"/>
              <a:gd name="connsiteY206" fmla="*/ 575685 h 1339642"/>
              <a:gd name="connsiteX207" fmla="*/ 3252885 w 4922532"/>
              <a:gd name="connsiteY207" fmla="*/ 344187 h 1339642"/>
              <a:gd name="connsiteX208" fmla="*/ 2650032 w 4922532"/>
              <a:gd name="connsiteY208" fmla="*/ 278087 h 1339642"/>
              <a:gd name="connsiteX209" fmla="*/ 2200639 w 4922532"/>
              <a:gd name="connsiteY209" fmla="*/ 189132 h 1339642"/>
              <a:gd name="connsiteX210" fmla="*/ 1942860 w 4922532"/>
              <a:gd name="connsiteY210" fmla="*/ 285068 h 1339642"/>
              <a:gd name="connsiteX211" fmla="*/ 1774581 w 4922532"/>
              <a:gd name="connsiteY211" fmla="*/ 468285 h 1339642"/>
              <a:gd name="connsiteX212" fmla="*/ 1520489 w 4922532"/>
              <a:gd name="connsiteY212" fmla="*/ 702465 h 1339642"/>
              <a:gd name="connsiteX213" fmla="*/ 1106776 w 4922532"/>
              <a:gd name="connsiteY213" fmla="*/ 681608 h 1339642"/>
              <a:gd name="connsiteX214" fmla="*/ 835384 w 4922532"/>
              <a:gd name="connsiteY214" fmla="*/ 634592 h 1339642"/>
              <a:gd name="connsiteX215" fmla="*/ 274386 w 4922532"/>
              <a:gd name="connsiteY215" fmla="*/ 959754 h 1339642"/>
              <a:gd name="connsiteX216" fmla="*/ 259028 w 4922532"/>
              <a:gd name="connsiteY216" fmla="*/ 991198 h 1339642"/>
              <a:gd name="connsiteX217" fmla="*/ 205220 w 4922532"/>
              <a:gd name="connsiteY217" fmla="*/ 1193366 h 1339642"/>
              <a:gd name="connsiteX218" fmla="*/ 169050 w 4922532"/>
              <a:gd name="connsiteY218" fmla="*/ 1339642 h 1339642"/>
              <a:gd name="connsiteX219" fmla="*/ 121075 w 4922532"/>
              <a:gd name="connsiteY219" fmla="*/ 1339642 h 1339642"/>
              <a:gd name="connsiteX220" fmla="*/ 159347 w 4922532"/>
              <a:gd name="connsiteY220" fmla="*/ 1184383 h 1339642"/>
              <a:gd name="connsiteX221" fmla="*/ 214214 w 4922532"/>
              <a:gd name="connsiteY221" fmla="*/ 973121 h 1339642"/>
              <a:gd name="connsiteX222" fmla="*/ 832514 w 4922532"/>
              <a:gd name="connsiteY222" fmla="*/ 588985 h 1339642"/>
              <a:gd name="connsiteX223" fmla="*/ 1118325 w 4922532"/>
              <a:gd name="connsiteY223" fmla="*/ 638185 h 1339642"/>
              <a:gd name="connsiteX224" fmla="*/ 1502369 w 4922532"/>
              <a:gd name="connsiteY224" fmla="*/ 660409 h 1339642"/>
              <a:gd name="connsiteX225" fmla="*/ 1736828 w 4922532"/>
              <a:gd name="connsiteY225" fmla="*/ 441668 h 1339642"/>
              <a:gd name="connsiteX226" fmla="*/ 1915297 w 4922532"/>
              <a:gd name="connsiteY226" fmla="*/ 248487 h 1339642"/>
              <a:gd name="connsiteX227" fmla="*/ 2288083 w 4922532"/>
              <a:gd name="connsiteY227" fmla="*/ 143356 h 1339642"/>
              <a:gd name="connsiteX228" fmla="*/ 2281064 w 4922532"/>
              <a:gd name="connsiteY228" fmla="*/ 1571 h 1339642"/>
              <a:gd name="connsiteX229" fmla="*/ 2668614 w 4922532"/>
              <a:gd name="connsiteY229" fmla="*/ 93804 h 1339642"/>
              <a:gd name="connsiteX230" fmla="*/ 3263909 w 4922532"/>
              <a:gd name="connsiteY230" fmla="*/ 161511 h 1339642"/>
              <a:gd name="connsiteX231" fmla="*/ 4420714 w 4922532"/>
              <a:gd name="connsiteY231" fmla="*/ 419476 h 1339642"/>
              <a:gd name="connsiteX232" fmla="*/ 4648059 w 4922532"/>
              <a:gd name="connsiteY232" fmla="*/ 844622 h 1339642"/>
              <a:gd name="connsiteX233" fmla="*/ 4779769 w 4922532"/>
              <a:gd name="connsiteY233" fmla="*/ 1114299 h 1339642"/>
              <a:gd name="connsiteX234" fmla="*/ 4866635 w 4922532"/>
              <a:gd name="connsiteY234" fmla="*/ 1259696 h 1339642"/>
              <a:gd name="connsiteX235" fmla="*/ 4922532 w 4922532"/>
              <a:gd name="connsiteY235" fmla="*/ 1339642 h 1339642"/>
              <a:gd name="connsiteX236" fmla="*/ 4863031 w 4922532"/>
              <a:gd name="connsiteY236" fmla="*/ 1339642 h 1339642"/>
              <a:gd name="connsiteX237" fmla="*/ 4823717 w 4922532"/>
              <a:gd name="connsiteY237" fmla="*/ 1283145 h 1339642"/>
              <a:gd name="connsiteX238" fmla="*/ 4735771 w 4922532"/>
              <a:gd name="connsiteY238" fmla="*/ 1135116 h 1339642"/>
              <a:gd name="connsiteX239" fmla="*/ 4602471 w 4922532"/>
              <a:gd name="connsiteY239" fmla="*/ 862744 h 1339642"/>
              <a:gd name="connsiteX240" fmla="*/ 4382986 w 4922532"/>
              <a:gd name="connsiteY240" fmla="*/ 444293 h 1339642"/>
              <a:gd name="connsiteX241" fmla="*/ 3279524 w 4922532"/>
              <a:gd name="connsiteY241" fmla="*/ 204741 h 1339642"/>
              <a:gd name="connsiteX242" fmla="*/ 2654930 w 4922532"/>
              <a:gd name="connsiteY242" fmla="*/ 136657 h 1339642"/>
              <a:gd name="connsiteX243" fmla="*/ 2281167 w 4922532"/>
              <a:gd name="connsiteY243" fmla="*/ 46127 h 1339642"/>
              <a:gd name="connsiteX244" fmla="*/ 1924684 w 4922532"/>
              <a:gd name="connsiteY244" fmla="*/ 147296 h 1339642"/>
              <a:gd name="connsiteX245" fmla="*/ 1749527 w 4922532"/>
              <a:gd name="connsiteY245" fmla="*/ 338685 h 1339642"/>
              <a:gd name="connsiteX246" fmla="*/ 1486021 w 4922532"/>
              <a:gd name="connsiteY246" fmla="*/ 581244 h 1339642"/>
              <a:gd name="connsiteX247" fmla="*/ 1057560 w 4922532"/>
              <a:gd name="connsiteY247" fmla="*/ 559913 h 1339642"/>
              <a:gd name="connsiteX248" fmla="*/ 775244 w 4922532"/>
              <a:gd name="connsiteY248" fmla="*/ 510493 h 1339642"/>
              <a:gd name="connsiteX249" fmla="*/ 193652 w 4922532"/>
              <a:gd name="connsiteY249" fmla="*/ 848147 h 1339642"/>
              <a:gd name="connsiteX250" fmla="*/ 177512 w 4922532"/>
              <a:gd name="connsiteY250" fmla="*/ 881175 h 1339642"/>
              <a:gd name="connsiteX251" fmla="*/ 123038 w 4922532"/>
              <a:gd name="connsiteY251" fmla="*/ 1091647 h 1339642"/>
              <a:gd name="connsiteX252" fmla="*/ 77759 w 4922532"/>
              <a:gd name="connsiteY252" fmla="*/ 1274396 h 1339642"/>
              <a:gd name="connsiteX253" fmla="*/ 51621 w 4922532"/>
              <a:gd name="connsiteY253" fmla="*/ 1339642 h 1339642"/>
              <a:gd name="connsiteX254" fmla="*/ 0 w 4922532"/>
              <a:gd name="connsiteY254" fmla="*/ 1339642 h 1339642"/>
              <a:gd name="connsiteX255" fmla="*/ 31987 w 4922532"/>
              <a:gd name="connsiteY255" fmla="*/ 1260224 h 1339642"/>
              <a:gd name="connsiteX256" fmla="*/ 75393 w 4922532"/>
              <a:gd name="connsiteY256" fmla="*/ 1083296 h 1339642"/>
              <a:gd name="connsiteX257" fmla="*/ 133495 w 4922532"/>
              <a:gd name="connsiteY257" fmla="*/ 865419 h 1339642"/>
              <a:gd name="connsiteX258" fmla="*/ 772988 w 4922532"/>
              <a:gd name="connsiteY258" fmla="*/ 465629 h 1339642"/>
              <a:gd name="connsiteX259" fmla="*/ 1068518 w 4922532"/>
              <a:gd name="connsiteY259" fmla="*/ 516697 h 1339642"/>
              <a:gd name="connsiteX260" fmla="*/ 1467136 w 4922532"/>
              <a:gd name="connsiteY260" fmla="*/ 539775 h 1339642"/>
              <a:gd name="connsiteX261" fmla="*/ 1710391 w 4922532"/>
              <a:gd name="connsiteY261" fmla="*/ 311909 h 1339642"/>
              <a:gd name="connsiteX262" fmla="*/ 1895189 w 4922532"/>
              <a:gd name="connsiteY262" fmla="*/ 110726 h 1339642"/>
              <a:gd name="connsiteX263" fmla="*/ 2281064 w 4922532"/>
              <a:gd name="connsiteY263" fmla="*/ 1571 h 133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</a:cxnLst>
            <a:rect l="l" t="t" r="r" b="b"/>
            <a:pathLst>
              <a:path w="4922532" h="1339642">
                <a:moveTo>
                  <a:pt x="1194551" y="1329523"/>
                </a:moveTo>
                <a:lnTo>
                  <a:pt x="1293219" y="1339642"/>
                </a:lnTo>
                <a:lnTo>
                  <a:pt x="1094723" y="1339642"/>
                </a:lnTo>
                <a:lnTo>
                  <a:pt x="1112640" y="1335851"/>
                </a:lnTo>
                <a:cubicBezTo>
                  <a:pt x="1139351" y="1332011"/>
                  <a:pt x="1166711" y="1329868"/>
                  <a:pt x="1194551" y="1329523"/>
                </a:cubicBezTo>
                <a:close/>
                <a:moveTo>
                  <a:pt x="3345034" y="1313266"/>
                </a:moveTo>
                <a:cubicBezTo>
                  <a:pt x="3412853" y="1307706"/>
                  <a:pt x="3478886" y="1312853"/>
                  <a:pt x="3543634" y="1335346"/>
                </a:cubicBezTo>
                <a:lnTo>
                  <a:pt x="3553900" y="1339642"/>
                </a:lnTo>
                <a:lnTo>
                  <a:pt x="3198665" y="1339642"/>
                </a:lnTo>
                <a:lnTo>
                  <a:pt x="3241903" y="1328804"/>
                </a:lnTo>
                <a:cubicBezTo>
                  <a:pt x="3276769" y="1321502"/>
                  <a:pt x="3311125" y="1316046"/>
                  <a:pt x="3345034" y="1313266"/>
                </a:cubicBezTo>
                <a:close/>
                <a:moveTo>
                  <a:pt x="2284850" y="1271627"/>
                </a:moveTo>
                <a:cubicBezTo>
                  <a:pt x="2397374" y="1263987"/>
                  <a:pt x="2510580" y="1301723"/>
                  <a:pt x="2621944" y="1337813"/>
                </a:cubicBezTo>
                <a:lnTo>
                  <a:pt x="2627692" y="1339642"/>
                </a:lnTo>
                <a:lnTo>
                  <a:pt x="2478918" y="1339642"/>
                </a:lnTo>
                <a:lnTo>
                  <a:pt x="2447337" y="1330927"/>
                </a:lnTo>
                <a:cubicBezTo>
                  <a:pt x="2394646" y="1318510"/>
                  <a:pt x="2342803" y="1311413"/>
                  <a:pt x="2291720" y="1314643"/>
                </a:cubicBezTo>
                <a:cubicBezTo>
                  <a:pt x="2261070" y="1316582"/>
                  <a:pt x="2230694" y="1322239"/>
                  <a:pt x="2200574" y="1332695"/>
                </a:cubicBezTo>
                <a:lnTo>
                  <a:pt x="2184479" y="1339642"/>
                </a:lnTo>
                <a:lnTo>
                  <a:pt x="2091552" y="1339642"/>
                </a:lnTo>
                <a:lnTo>
                  <a:pt x="2133585" y="1313793"/>
                </a:lnTo>
                <a:cubicBezTo>
                  <a:pt x="2183717" y="1287693"/>
                  <a:pt x="2234214" y="1275066"/>
                  <a:pt x="2284850" y="1271627"/>
                </a:cubicBezTo>
                <a:close/>
                <a:moveTo>
                  <a:pt x="2273963" y="1130538"/>
                </a:moveTo>
                <a:cubicBezTo>
                  <a:pt x="2392153" y="1122074"/>
                  <a:pt x="2511029" y="1161338"/>
                  <a:pt x="2627396" y="1199560"/>
                </a:cubicBezTo>
                <a:cubicBezTo>
                  <a:pt x="2775227" y="1248217"/>
                  <a:pt x="2914657" y="1294249"/>
                  <a:pt x="3052737" y="1252036"/>
                </a:cubicBezTo>
                <a:cubicBezTo>
                  <a:pt x="3325638" y="1167834"/>
                  <a:pt x="3565964" y="1093491"/>
                  <a:pt x="3795932" y="1327573"/>
                </a:cubicBezTo>
                <a:lnTo>
                  <a:pt x="3806715" y="1339642"/>
                </a:lnTo>
                <a:lnTo>
                  <a:pt x="3741683" y="1339642"/>
                </a:lnTo>
                <a:lnTo>
                  <a:pt x="3728197" y="1326702"/>
                </a:lnTo>
                <a:cubicBezTo>
                  <a:pt x="3541120" y="1164261"/>
                  <a:pt x="3344178" y="1211577"/>
                  <a:pt x="3067984" y="1297010"/>
                </a:cubicBezTo>
                <a:cubicBezTo>
                  <a:pt x="2915602" y="1343764"/>
                  <a:pt x="2762908" y="1292225"/>
                  <a:pt x="2614311" y="1244156"/>
                </a:cubicBezTo>
                <a:cubicBezTo>
                  <a:pt x="2499771" y="1206522"/>
                  <a:pt x="2389184" y="1170073"/>
                  <a:pt x="2281701" y="1177131"/>
                </a:cubicBezTo>
                <a:cubicBezTo>
                  <a:pt x="2217209" y="1181365"/>
                  <a:pt x="2153838" y="1201263"/>
                  <a:pt x="2091397" y="1245965"/>
                </a:cubicBezTo>
                <a:cubicBezTo>
                  <a:pt x="2067075" y="1264874"/>
                  <a:pt x="2044178" y="1285482"/>
                  <a:pt x="2022868" y="1307614"/>
                </a:cubicBezTo>
                <a:lnTo>
                  <a:pt x="1996178" y="1339642"/>
                </a:lnTo>
                <a:lnTo>
                  <a:pt x="1936855" y="1339642"/>
                </a:lnTo>
                <a:lnTo>
                  <a:pt x="1989751" y="1274719"/>
                </a:lnTo>
                <a:cubicBezTo>
                  <a:pt x="2012371" y="1250734"/>
                  <a:pt x="2036732" y="1228381"/>
                  <a:pt x="2062650" y="1207855"/>
                </a:cubicBezTo>
                <a:cubicBezTo>
                  <a:pt x="2132380" y="1157877"/>
                  <a:pt x="2203046" y="1135617"/>
                  <a:pt x="2273963" y="1130538"/>
                </a:cubicBezTo>
                <a:close/>
                <a:moveTo>
                  <a:pt x="2260351" y="987304"/>
                </a:moveTo>
                <a:cubicBezTo>
                  <a:pt x="2384026" y="978280"/>
                  <a:pt x="2508503" y="1019301"/>
                  <a:pt x="2630480" y="1059654"/>
                </a:cubicBezTo>
                <a:cubicBezTo>
                  <a:pt x="2785501" y="1110396"/>
                  <a:pt x="2931571" y="1158683"/>
                  <a:pt x="3077150" y="1113952"/>
                </a:cubicBezTo>
                <a:cubicBezTo>
                  <a:pt x="3403723" y="1012383"/>
                  <a:pt x="3685468" y="924454"/>
                  <a:pt x="3957662" y="1317159"/>
                </a:cubicBezTo>
                <a:lnTo>
                  <a:pt x="3970831" y="1339642"/>
                </a:lnTo>
                <a:lnTo>
                  <a:pt x="3916741" y="1339642"/>
                </a:lnTo>
                <a:lnTo>
                  <a:pt x="3875549" y="1284344"/>
                </a:lnTo>
                <a:cubicBezTo>
                  <a:pt x="3650919" y="1004916"/>
                  <a:pt x="3427069" y="1055530"/>
                  <a:pt x="3092596" y="1159505"/>
                </a:cubicBezTo>
                <a:cubicBezTo>
                  <a:pt x="2933094" y="1208988"/>
                  <a:pt x="2772812" y="1156150"/>
                  <a:pt x="2617378" y="1105245"/>
                </a:cubicBezTo>
                <a:cubicBezTo>
                  <a:pt x="2497119" y="1065716"/>
                  <a:pt x="2380812" y="1027370"/>
                  <a:pt x="2267974" y="1034933"/>
                </a:cubicBezTo>
                <a:cubicBezTo>
                  <a:pt x="2200271" y="1039470"/>
                  <a:pt x="2133815" y="1060535"/>
                  <a:pt x="2068504" y="1107786"/>
                </a:cubicBezTo>
                <a:cubicBezTo>
                  <a:pt x="2018093" y="1148496"/>
                  <a:pt x="1973803" y="1196174"/>
                  <a:pt x="1936972" y="1249383"/>
                </a:cubicBezTo>
                <a:lnTo>
                  <a:pt x="1861098" y="1339642"/>
                </a:lnTo>
                <a:lnTo>
                  <a:pt x="1790043" y="1339642"/>
                </a:lnTo>
                <a:lnTo>
                  <a:pt x="1815271" y="1318077"/>
                </a:lnTo>
                <a:cubicBezTo>
                  <a:pt x="1844479" y="1288831"/>
                  <a:pt x="1870864" y="1254599"/>
                  <a:pt x="1898027" y="1219285"/>
                </a:cubicBezTo>
                <a:cubicBezTo>
                  <a:pt x="1937603" y="1162494"/>
                  <a:pt x="1985176" y="1111748"/>
                  <a:pt x="2039317" y="1068554"/>
                </a:cubicBezTo>
                <a:cubicBezTo>
                  <a:pt x="2112231" y="1016151"/>
                  <a:pt x="2186145" y="992719"/>
                  <a:pt x="2260351" y="987304"/>
                </a:cubicBezTo>
                <a:close/>
                <a:moveTo>
                  <a:pt x="2249498" y="849842"/>
                </a:moveTo>
                <a:cubicBezTo>
                  <a:pt x="2378567" y="840298"/>
                  <a:pt x="2508620" y="883043"/>
                  <a:pt x="2635933" y="924826"/>
                </a:cubicBezTo>
                <a:cubicBezTo>
                  <a:pt x="2798384" y="978192"/>
                  <a:pt x="2950684" y="1030520"/>
                  <a:pt x="3104008" y="980860"/>
                </a:cubicBezTo>
                <a:cubicBezTo>
                  <a:pt x="3445888" y="874704"/>
                  <a:pt x="3739958" y="782283"/>
                  <a:pt x="4024556" y="1190166"/>
                </a:cubicBezTo>
                <a:lnTo>
                  <a:pt x="4112982" y="1339642"/>
                </a:lnTo>
                <a:lnTo>
                  <a:pt x="4058035" y="1339642"/>
                </a:lnTo>
                <a:lnTo>
                  <a:pt x="3986028" y="1217558"/>
                </a:lnTo>
                <a:cubicBezTo>
                  <a:pt x="3734379" y="854073"/>
                  <a:pt x="3492229" y="907469"/>
                  <a:pt x="3118477" y="1024466"/>
                </a:cubicBezTo>
                <a:cubicBezTo>
                  <a:pt x="2951621" y="1076139"/>
                  <a:pt x="2782150" y="1020308"/>
                  <a:pt x="2622070" y="968051"/>
                </a:cubicBezTo>
                <a:cubicBezTo>
                  <a:pt x="2496091" y="926627"/>
                  <a:pt x="2374455" y="886757"/>
                  <a:pt x="2256154" y="894932"/>
                </a:cubicBezTo>
                <a:cubicBezTo>
                  <a:pt x="2185175" y="899837"/>
                  <a:pt x="2115397" y="922037"/>
                  <a:pt x="2046606" y="971575"/>
                </a:cubicBezTo>
                <a:cubicBezTo>
                  <a:pt x="1993654" y="1014355"/>
                  <a:pt x="1947178" y="1064521"/>
                  <a:pt x="1908587" y="1120550"/>
                </a:cubicBezTo>
                <a:cubicBezTo>
                  <a:pt x="1850429" y="1196048"/>
                  <a:pt x="1790404" y="1274420"/>
                  <a:pt x="1697868" y="1311457"/>
                </a:cubicBezTo>
                <a:cubicBezTo>
                  <a:pt x="1587363" y="1353635"/>
                  <a:pt x="1469446" y="1323910"/>
                  <a:pt x="1356166" y="1293584"/>
                </a:cubicBezTo>
                <a:cubicBezTo>
                  <a:pt x="1284156" y="1270384"/>
                  <a:pt x="1209306" y="1257135"/>
                  <a:pt x="1133741" y="1254165"/>
                </a:cubicBezTo>
                <a:cubicBezTo>
                  <a:pt x="1031882" y="1255379"/>
                  <a:pt x="936767" y="1281637"/>
                  <a:pt x="857441" y="1327395"/>
                </a:cubicBezTo>
                <a:lnTo>
                  <a:pt x="841716" y="1339642"/>
                </a:lnTo>
                <a:lnTo>
                  <a:pt x="759940" y="1339642"/>
                </a:lnTo>
                <a:lnTo>
                  <a:pt x="819228" y="1296768"/>
                </a:lnTo>
                <a:cubicBezTo>
                  <a:pt x="908137" y="1241792"/>
                  <a:pt x="1016348" y="1210011"/>
                  <a:pt x="1132469" y="1208303"/>
                </a:cubicBezTo>
                <a:cubicBezTo>
                  <a:pt x="1212459" y="1211089"/>
                  <a:pt x="1291700" y="1225055"/>
                  <a:pt x="1367891" y="1249781"/>
                </a:cubicBezTo>
                <a:cubicBezTo>
                  <a:pt x="1478624" y="1279373"/>
                  <a:pt x="1581962" y="1306297"/>
                  <a:pt x="1680338" y="1269190"/>
                </a:cubicBezTo>
                <a:cubicBezTo>
                  <a:pt x="1760885" y="1236893"/>
                  <a:pt x="1814403" y="1166893"/>
                  <a:pt x="1871226" y="1093143"/>
                </a:cubicBezTo>
                <a:cubicBezTo>
                  <a:pt x="1912272" y="1033331"/>
                  <a:pt x="1962071" y="980056"/>
                  <a:pt x="2019047" y="934996"/>
                </a:cubicBezTo>
                <a:cubicBezTo>
                  <a:pt x="2094973" y="880120"/>
                  <a:pt x="2172058" y="855569"/>
                  <a:pt x="2249498" y="849842"/>
                </a:cubicBezTo>
                <a:close/>
                <a:moveTo>
                  <a:pt x="2242038" y="708261"/>
                </a:moveTo>
                <a:cubicBezTo>
                  <a:pt x="2376527" y="698188"/>
                  <a:pt x="2512115" y="742603"/>
                  <a:pt x="2645045" y="785892"/>
                </a:cubicBezTo>
                <a:cubicBezTo>
                  <a:pt x="2807085" y="839093"/>
                  <a:pt x="2974931" y="894220"/>
                  <a:pt x="3134272" y="844119"/>
                </a:cubicBezTo>
                <a:cubicBezTo>
                  <a:pt x="3490431" y="732466"/>
                  <a:pt x="3797476" y="636252"/>
                  <a:pt x="4093531" y="1063228"/>
                </a:cubicBezTo>
                <a:cubicBezTo>
                  <a:pt x="4129959" y="1119020"/>
                  <a:pt x="4163873" y="1176362"/>
                  <a:pt x="4195185" y="1235076"/>
                </a:cubicBezTo>
                <a:lnTo>
                  <a:pt x="4245154" y="1339642"/>
                </a:lnTo>
                <a:lnTo>
                  <a:pt x="4191584" y="1339642"/>
                </a:lnTo>
                <a:lnTo>
                  <a:pt x="4151859" y="1256536"/>
                </a:lnTo>
                <a:cubicBezTo>
                  <a:pt x="4121200" y="1198956"/>
                  <a:pt x="4088043" y="1142690"/>
                  <a:pt x="4052484" y="1087889"/>
                </a:cubicBezTo>
                <a:cubicBezTo>
                  <a:pt x="3789749" y="708468"/>
                  <a:pt x="3536573" y="764652"/>
                  <a:pt x="3146390" y="885620"/>
                </a:cubicBezTo>
                <a:cubicBezTo>
                  <a:pt x="2974507" y="940632"/>
                  <a:pt x="2797843" y="882714"/>
                  <a:pt x="2629575" y="825471"/>
                </a:cubicBezTo>
                <a:cubicBezTo>
                  <a:pt x="2499336" y="782871"/>
                  <a:pt x="2371907" y="741087"/>
                  <a:pt x="2247800" y="749560"/>
                </a:cubicBezTo>
                <a:cubicBezTo>
                  <a:pt x="2173337" y="754642"/>
                  <a:pt x="2100069" y="777816"/>
                  <a:pt x="2028110" y="829764"/>
                </a:cubicBezTo>
                <a:cubicBezTo>
                  <a:pt x="1972854" y="874686"/>
                  <a:pt x="1924371" y="927281"/>
                  <a:pt x="1884151" y="985946"/>
                </a:cubicBezTo>
                <a:cubicBezTo>
                  <a:pt x="1823319" y="1064940"/>
                  <a:pt x="1760995" y="1147017"/>
                  <a:pt x="1664812" y="1185606"/>
                </a:cubicBezTo>
                <a:cubicBezTo>
                  <a:pt x="1548521" y="1231713"/>
                  <a:pt x="1426288" y="1198933"/>
                  <a:pt x="1308540" y="1166879"/>
                </a:cubicBezTo>
                <a:cubicBezTo>
                  <a:pt x="1233151" y="1142691"/>
                  <a:pt x="1154858" y="1128858"/>
                  <a:pt x="1075805" y="1125804"/>
                </a:cubicBezTo>
                <a:cubicBezTo>
                  <a:pt x="916043" y="1127809"/>
                  <a:pt x="772328" y="1188797"/>
                  <a:pt x="676287" y="1289110"/>
                </a:cubicBezTo>
                <a:lnTo>
                  <a:pt x="640874" y="1339642"/>
                </a:lnTo>
                <a:lnTo>
                  <a:pt x="578241" y="1339642"/>
                </a:lnTo>
                <a:lnTo>
                  <a:pt x="623922" y="1277958"/>
                </a:lnTo>
                <a:cubicBezTo>
                  <a:pt x="728334" y="1158135"/>
                  <a:pt x="891010" y="1085042"/>
                  <a:pt x="1072625" y="1082852"/>
                </a:cubicBezTo>
                <a:cubicBezTo>
                  <a:pt x="1156687" y="1085818"/>
                  <a:pt x="1240011" y="1100439"/>
                  <a:pt x="1320121" y="1126361"/>
                </a:cubicBezTo>
                <a:cubicBezTo>
                  <a:pt x="1435731" y="1157839"/>
                  <a:pt x="1544727" y="1188018"/>
                  <a:pt x="1648269" y="1147240"/>
                </a:cubicBezTo>
                <a:cubicBezTo>
                  <a:pt x="1732500" y="1113350"/>
                  <a:pt x="1788513" y="1040223"/>
                  <a:pt x="1847769" y="962434"/>
                </a:cubicBezTo>
                <a:cubicBezTo>
                  <a:pt x="1890794" y="900167"/>
                  <a:pt x="1942735" y="844515"/>
                  <a:pt x="2001948" y="797250"/>
                </a:cubicBezTo>
                <a:cubicBezTo>
                  <a:pt x="2081042" y="739962"/>
                  <a:pt x="2161341" y="714303"/>
                  <a:pt x="2242038" y="708261"/>
                </a:cubicBezTo>
                <a:close/>
                <a:moveTo>
                  <a:pt x="2229142" y="568378"/>
                </a:moveTo>
                <a:cubicBezTo>
                  <a:pt x="2369085" y="557932"/>
                  <a:pt x="2510023" y="604537"/>
                  <a:pt x="2647467" y="650948"/>
                </a:cubicBezTo>
                <a:cubicBezTo>
                  <a:pt x="2816699" y="706239"/>
                  <a:pt x="2991779" y="763414"/>
                  <a:pt x="3158063" y="710958"/>
                </a:cubicBezTo>
                <a:cubicBezTo>
                  <a:pt x="3528693" y="594384"/>
                  <a:pt x="3848697" y="493428"/>
                  <a:pt x="4158533" y="938695"/>
                </a:cubicBezTo>
                <a:cubicBezTo>
                  <a:pt x="4234402" y="1054882"/>
                  <a:pt x="4299864" y="1177483"/>
                  <a:pt x="4354159" y="1305069"/>
                </a:cubicBezTo>
                <a:lnTo>
                  <a:pt x="4371068" y="1339642"/>
                </a:lnTo>
                <a:lnTo>
                  <a:pt x="4322470" y="1339642"/>
                </a:lnTo>
                <a:lnTo>
                  <a:pt x="4312230" y="1318695"/>
                </a:lnTo>
                <a:cubicBezTo>
                  <a:pt x="4258870" y="1193561"/>
                  <a:pt x="4194731" y="1073243"/>
                  <a:pt x="4120552" y="959068"/>
                </a:cubicBezTo>
                <a:cubicBezTo>
                  <a:pt x="3846194" y="562885"/>
                  <a:pt x="3581989" y="621852"/>
                  <a:pt x="3174002" y="750529"/>
                </a:cubicBezTo>
                <a:cubicBezTo>
                  <a:pt x="2993813" y="806741"/>
                  <a:pt x="2811322" y="747894"/>
                  <a:pt x="2635073" y="690143"/>
                </a:cubicBezTo>
                <a:cubicBezTo>
                  <a:pt x="2497782" y="645288"/>
                  <a:pt x="2365208" y="601988"/>
                  <a:pt x="2236266" y="611260"/>
                </a:cubicBezTo>
                <a:cubicBezTo>
                  <a:pt x="2158899" y="616824"/>
                  <a:pt x="2082840" y="641315"/>
                  <a:pt x="2007854" y="695750"/>
                </a:cubicBezTo>
                <a:cubicBezTo>
                  <a:pt x="1950013" y="742624"/>
                  <a:pt x="1899289" y="797498"/>
                  <a:pt x="1857163" y="858762"/>
                </a:cubicBezTo>
                <a:cubicBezTo>
                  <a:pt x="1794447" y="941629"/>
                  <a:pt x="1727078" y="1026091"/>
                  <a:pt x="1629166" y="1067219"/>
                </a:cubicBezTo>
                <a:cubicBezTo>
                  <a:pt x="1508830" y="1115665"/>
                  <a:pt x="1380791" y="1080962"/>
                  <a:pt x="1258557" y="1048181"/>
                </a:cubicBezTo>
                <a:cubicBezTo>
                  <a:pt x="1180047" y="1022937"/>
                  <a:pt x="1098461" y="1008507"/>
                  <a:pt x="1016100" y="1005233"/>
                </a:cubicBezTo>
                <a:cubicBezTo>
                  <a:pt x="792054" y="1008742"/>
                  <a:pt x="598282" y="1120424"/>
                  <a:pt x="513133" y="1294746"/>
                </a:cubicBezTo>
                <a:cubicBezTo>
                  <a:pt x="508759" y="1303689"/>
                  <a:pt x="504599" y="1312215"/>
                  <a:pt x="500227" y="1321158"/>
                </a:cubicBezTo>
                <a:lnTo>
                  <a:pt x="495243" y="1339642"/>
                </a:lnTo>
                <a:lnTo>
                  <a:pt x="450534" y="1339642"/>
                </a:lnTo>
                <a:lnTo>
                  <a:pt x="460446" y="1303639"/>
                </a:lnTo>
                <a:cubicBezTo>
                  <a:pt x="544095" y="1097779"/>
                  <a:pt x="761643" y="963124"/>
                  <a:pt x="1014814" y="960367"/>
                </a:cubicBezTo>
                <a:cubicBezTo>
                  <a:pt x="1101655" y="963436"/>
                  <a:pt x="1187671" y="978463"/>
                  <a:pt x="1270481" y="1004958"/>
                </a:cubicBezTo>
                <a:cubicBezTo>
                  <a:pt x="1390956" y="1037374"/>
                  <a:pt x="1505029" y="1068073"/>
                  <a:pt x="1610677" y="1026908"/>
                </a:cubicBezTo>
                <a:cubicBezTo>
                  <a:pt x="1698972" y="991630"/>
                  <a:pt x="1757287" y="914804"/>
                  <a:pt x="1819218" y="833517"/>
                </a:cubicBezTo>
                <a:cubicBezTo>
                  <a:pt x="1863890" y="768555"/>
                  <a:pt x="1917797" y="710516"/>
                  <a:pt x="1979292" y="661166"/>
                </a:cubicBezTo>
                <a:cubicBezTo>
                  <a:pt x="2061569" y="601452"/>
                  <a:pt x="2145177" y="574647"/>
                  <a:pt x="2229142" y="568378"/>
                </a:cubicBezTo>
                <a:close/>
                <a:moveTo>
                  <a:pt x="2305269" y="425686"/>
                </a:moveTo>
                <a:cubicBezTo>
                  <a:pt x="2422117" y="433852"/>
                  <a:pt x="2539451" y="472197"/>
                  <a:pt x="2654552" y="509677"/>
                </a:cubicBezTo>
                <a:cubicBezTo>
                  <a:pt x="2830422" y="567221"/>
                  <a:pt x="3012695" y="626481"/>
                  <a:pt x="3186334" y="571835"/>
                </a:cubicBezTo>
                <a:cubicBezTo>
                  <a:pt x="3571658" y="449931"/>
                  <a:pt x="3904047" y="345396"/>
                  <a:pt x="4224138" y="806267"/>
                </a:cubicBezTo>
                <a:cubicBezTo>
                  <a:pt x="4302112" y="926806"/>
                  <a:pt x="4369436" y="1053841"/>
                  <a:pt x="4425360" y="1185945"/>
                </a:cubicBezTo>
                <a:lnTo>
                  <a:pt x="4500500" y="1339642"/>
                </a:lnTo>
                <a:lnTo>
                  <a:pt x="4448278" y="1339642"/>
                </a:lnTo>
                <a:lnTo>
                  <a:pt x="4382521" y="1205385"/>
                </a:lnTo>
                <a:cubicBezTo>
                  <a:pt x="4327021" y="1075320"/>
                  <a:pt x="4260352" y="950240"/>
                  <a:pt x="4183293" y="831508"/>
                </a:cubicBezTo>
                <a:cubicBezTo>
                  <a:pt x="3897473" y="419186"/>
                  <a:pt x="3622832" y="480729"/>
                  <a:pt x="3198082" y="615083"/>
                </a:cubicBezTo>
                <a:cubicBezTo>
                  <a:pt x="3009927" y="674686"/>
                  <a:pt x="2820813" y="612587"/>
                  <a:pt x="2637750" y="552958"/>
                </a:cubicBezTo>
                <a:cubicBezTo>
                  <a:pt x="2495601" y="506307"/>
                  <a:pt x="2357616" y="461164"/>
                  <a:pt x="2223041" y="470786"/>
                </a:cubicBezTo>
                <a:cubicBezTo>
                  <a:pt x="2142297" y="476559"/>
                  <a:pt x="2062779" y="502048"/>
                  <a:pt x="1984327" y="558755"/>
                </a:cubicBezTo>
                <a:cubicBezTo>
                  <a:pt x="1924213" y="607724"/>
                  <a:pt x="1871486" y="665028"/>
                  <a:pt x="1827700" y="728977"/>
                </a:cubicBezTo>
                <a:cubicBezTo>
                  <a:pt x="1762311" y="815340"/>
                  <a:pt x="1693849" y="904041"/>
                  <a:pt x="1590710" y="945981"/>
                </a:cubicBezTo>
                <a:cubicBezTo>
                  <a:pt x="1465542" y="996396"/>
                  <a:pt x="1333606" y="960751"/>
                  <a:pt x="1205903" y="926291"/>
                </a:cubicBezTo>
                <a:cubicBezTo>
                  <a:pt x="1124825" y="900842"/>
                  <a:pt x="1040750" y="886274"/>
                  <a:pt x="955882" y="883003"/>
                </a:cubicBezTo>
                <a:cubicBezTo>
                  <a:pt x="724057" y="886586"/>
                  <a:pt x="523964" y="1003319"/>
                  <a:pt x="435794" y="1183838"/>
                </a:cubicBezTo>
                <a:cubicBezTo>
                  <a:pt x="431241" y="1193154"/>
                  <a:pt x="426690" y="1202469"/>
                  <a:pt x="422141" y="1211789"/>
                </a:cubicBezTo>
                <a:lnTo>
                  <a:pt x="387770" y="1339642"/>
                </a:lnTo>
                <a:lnTo>
                  <a:pt x="338844" y="1339642"/>
                </a:lnTo>
                <a:lnTo>
                  <a:pt x="377709" y="1195867"/>
                </a:lnTo>
                <a:cubicBezTo>
                  <a:pt x="464157" y="982273"/>
                  <a:pt x="691312" y="839817"/>
                  <a:pt x="953030" y="836399"/>
                </a:cubicBezTo>
                <a:cubicBezTo>
                  <a:pt x="1043797" y="839584"/>
                  <a:pt x="1133679" y="855371"/>
                  <a:pt x="1220176" y="883227"/>
                </a:cubicBezTo>
                <a:cubicBezTo>
                  <a:pt x="1345707" y="917157"/>
                  <a:pt x="1464427" y="949206"/>
                  <a:pt x="1575691" y="904494"/>
                </a:cubicBezTo>
                <a:cubicBezTo>
                  <a:pt x="1667254" y="867456"/>
                  <a:pt x="1729587" y="787331"/>
                  <a:pt x="1792670" y="702724"/>
                </a:cubicBezTo>
                <a:cubicBezTo>
                  <a:pt x="1838978" y="634973"/>
                  <a:pt x="1894971" y="574348"/>
                  <a:pt x="1958903" y="522749"/>
                </a:cubicBezTo>
                <a:cubicBezTo>
                  <a:pt x="2072061" y="439528"/>
                  <a:pt x="2188422" y="417519"/>
                  <a:pt x="2305269" y="425686"/>
                </a:cubicBezTo>
                <a:close/>
                <a:moveTo>
                  <a:pt x="2296541" y="283594"/>
                </a:moveTo>
                <a:cubicBezTo>
                  <a:pt x="2417207" y="291870"/>
                  <a:pt x="2538103" y="331337"/>
                  <a:pt x="2656415" y="370156"/>
                </a:cubicBezTo>
                <a:cubicBezTo>
                  <a:pt x="2839477" y="429785"/>
                  <a:pt x="3028985" y="491094"/>
                  <a:pt x="3209568" y="434094"/>
                </a:cubicBezTo>
                <a:cubicBezTo>
                  <a:pt x="3609959" y="307064"/>
                  <a:pt x="3953936" y="196625"/>
                  <a:pt x="4286840" y="675792"/>
                </a:cubicBezTo>
                <a:cubicBezTo>
                  <a:pt x="4368467" y="801317"/>
                  <a:pt x="4439024" y="933634"/>
                  <a:pt x="4497761" y="1071241"/>
                </a:cubicBezTo>
                <a:cubicBezTo>
                  <a:pt x="4536149" y="1154930"/>
                  <a:pt x="4575929" y="1240733"/>
                  <a:pt x="4619726" y="1323237"/>
                </a:cubicBezTo>
                <a:lnTo>
                  <a:pt x="4629789" y="1339642"/>
                </a:lnTo>
                <a:lnTo>
                  <a:pt x="4576126" y="1339642"/>
                </a:lnTo>
                <a:lnTo>
                  <a:pt x="4455127" y="1093212"/>
                </a:lnTo>
                <a:cubicBezTo>
                  <a:pt x="4397790" y="957803"/>
                  <a:pt x="4328803" y="827542"/>
                  <a:pt x="4248922" y="703924"/>
                </a:cubicBezTo>
                <a:cubicBezTo>
                  <a:pt x="3951895" y="275002"/>
                  <a:pt x="3665813" y="339167"/>
                  <a:pt x="3224044" y="479652"/>
                </a:cubicBezTo>
                <a:cubicBezTo>
                  <a:pt x="3029363" y="541774"/>
                  <a:pt x="2832641" y="477424"/>
                  <a:pt x="2642383" y="415705"/>
                </a:cubicBezTo>
                <a:cubicBezTo>
                  <a:pt x="2493630" y="367087"/>
                  <a:pt x="2350211" y="320313"/>
                  <a:pt x="2210331" y="330745"/>
                </a:cubicBezTo>
                <a:cubicBezTo>
                  <a:pt x="2126403" y="337008"/>
                  <a:pt x="2043750" y="363865"/>
                  <a:pt x="1961982" y="423280"/>
                </a:cubicBezTo>
                <a:cubicBezTo>
                  <a:pt x="1899470" y="474223"/>
                  <a:pt x="1844698" y="533996"/>
                  <a:pt x="1799453" y="600666"/>
                </a:cubicBezTo>
                <a:cubicBezTo>
                  <a:pt x="1731567" y="690154"/>
                  <a:pt x="1662189" y="782718"/>
                  <a:pt x="1553978" y="826088"/>
                </a:cubicBezTo>
                <a:cubicBezTo>
                  <a:pt x="1423982" y="878476"/>
                  <a:pt x="1287559" y="840152"/>
                  <a:pt x="1154461" y="805882"/>
                </a:cubicBezTo>
                <a:cubicBezTo>
                  <a:pt x="1070023" y="778368"/>
                  <a:pt x="982186" y="762677"/>
                  <a:pt x="893534" y="759193"/>
                </a:cubicBezTo>
                <a:cubicBezTo>
                  <a:pt x="652961" y="762851"/>
                  <a:pt x="445540" y="884678"/>
                  <a:pt x="353744" y="1072603"/>
                </a:cubicBezTo>
                <a:lnTo>
                  <a:pt x="339166" y="1102465"/>
                </a:lnTo>
                <a:cubicBezTo>
                  <a:pt x="316078" y="1165761"/>
                  <a:pt x="298654" y="1230919"/>
                  <a:pt x="287017" y="1297282"/>
                </a:cubicBezTo>
                <a:lnTo>
                  <a:pt x="276469" y="1339642"/>
                </a:lnTo>
                <a:lnTo>
                  <a:pt x="229472" y="1339642"/>
                </a:lnTo>
                <a:lnTo>
                  <a:pt x="242464" y="1287543"/>
                </a:lnTo>
                <a:cubicBezTo>
                  <a:pt x="254233" y="1218198"/>
                  <a:pt x="272432" y="1150129"/>
                  <a:pt x="296841" y="1084210"/>
                </a:cubicBezTo>
                <a:cubicBezTo>
                  <a:pt x="385923" y="862261"/>
                  <a:pt x="621011" y="716456"/>
                  <a:pt x="894530" y="711619"/>
                </a:cubicBezTo>
                <a:cubicBezTo>
                  <a:pt x="988176" y="714925"/>
                  <a:pt x="1080931" y="731139"/>
                  <a:pt x="1170229" y="759740"/>
                </a:cubicBezTo>
                <a:cubicBezTo>
                  <a:pt x="1300997" y="794809"/>
                  <a:pt x="1426530" y="828739"/>
                  <a:pt x="1540117" y="781279"/>
                </a:cubicBezTo>
                <a:cubicBezTo>
                  <a:pt x="1635704" y="742893"/>
                  <a:pt x="1696857" y="658293"/>
                  <a:pt x="1765714" y="570749"/>
                </a:cubicBezTo>
                <a:cubicBezTo>
                  <a:pt x="1813839" y="500547"/>
                  <a:pt x="1871851" y="437741"/>
                  <a:pt x="1938046" y="384192"/>
                </a:cubicBezTo>
                <a:cubicBezTo>
                  <a:pt x="2055440" y="298235"/>
                  <a:pt x="2175874" y="275318"/>
                  <a:pt x="2296541" y="283594"/>
                </a:cubicBezTo>
                <a:close/>
                <a:moveTo>
                  <a:pt x="2288083" y="143356"/>
                </a:moveTo>
                <a:cubicBezTo>
                  <a:pt x="2413499" y="151797"/>
                  <a:pt x="2539254" y="192690"/>
                  <a:pt x="2662920" y="232913"/>
                </a:cubicBezTo>
                <a:cubicBezTo>
                  <a:pt x="2853216" y="294591"/>
                  <a:pt x="3049523" y="358775"/>
                  <a:pt x="3237262" y="299006"/>
                </a:cubicBezTo>
                <a:cubicBezTo>
                  <a:pt x="3652915" y="165481"/>
                  <a:pt x="4010584" y="51704"/>
                  <a:pt x="4354202" y="548548"/>
                </a:cubicBezTo>
                <a:cubicBezTo>
                  <a:pt x="4438726" y="678725"/>
                  <a:pt x="4511737" y="815967"/>
                  <a:pt x="4572458" y="958664"/>
                </a:cubicBezTo>
                <a:cubicBezTo>
                  <a:pt x="4612436" y="1045046"/>
                  <a:pt x="4653409" y="1134329"/>
                  <a:pt x="4699557" y="1218937"/>
                </a:cubicBezTo>
                <a:lnTo>
                  <a:pt x="4771954" y="1339642"/>
                </a:lnTo>
                <a:lnTo>
                  <a:pt x="4718922" y="1339642"/>
                </a:lnTo>
                <a:lnTo>
                  <a:pt x="4660442" y="1241642"/>
                </a:lnTo>
                <a:cubicBezTo>
                  <a:pt x="4613478" y="1155705"/>
                  <a:pt x="4571929" y="1065637"/>
                  <a:pt x="4531927" y="978300"/>
                </a:cubicBezTo>
                <a:cubicBezTo>
                  <a:pt x="4472259" y="838165"/>
                  <a:pt x="4400427" y="703458"/>
                  <a:pt x="4317271" y="575685"/>
                </a:cubicBezTo>
                <a:cubicBezTo>
                  <a:pt x="4008961" y="130248"/>
                  <a:pt x="3712264" y="197360"/>
                  <a:pt x="3252885" y="344187"/>
                </a:cubicBezTo>
                <a:cubicBezTo>
                  <a:pt x="3051222" y="408704"/>
                  <a:pt x="2847346" y="342227"/>
                  <a:pt x="2650032" y="278087"/>
                </a:cubicBezTo>
                <a:cubicBezTo>
                  <a:pt x="2495105" y="227912"/>
                  <a:pt x="2345940" y="178686"/>
                  <a:pt x="2200639" y="189132"/>
                </a:cubicBezTo>
                <a:cubicBezTo>
                  <a:pt x="2113458" y="195401"/>
                  <a:pt x="2027668" y="223150"/>
                  <a:pt x="1942860" y="285068"/>
                </a:cubicBezTo>
                <a:cubicBezTo>
                  <a:pt x="1878357" y="337907"/>
                  <a:pt x="1821696" y="399601"/>
                  <a:pt x="1774581" y="468285"/>
                </a:cubicBezTo>
                <a:cubicBezTo>
                  <a:pt x="1704397" y="561479"/>
                  <a:pt x="1633512" y="658116"/>
                  <a:pt x="1520489" y="702465"/>
                </a:cubicBezTo>
                <a:cubicBezTo>
                  <a:pt x="1386079" y="756989"/>
                  <a:pt x="1244184" y="718935"/>
                  <a:pt x="1106776" y="681608"/>
                </a:cubicBezTo>
                <a:cubicBezTo>
                  <a:pt x="1018810" y="653742"/>
                  <a:pt x="927511" y="637916"/>
                  <a:pt x="835384" y="634592"/>
                </a:cubicBezTo>
                <a:cubicBezTo>
                  <a:pt x="585515" y="638502"/>
                  <a:pt x="369598" y="764843"/>
                  <a:pt x="274386" y="959754"/>
                </a:cubicBezTo>
                <a:cubicBezTo>
                  <a:pt x="269223" y="970348"/>
                  <a:pt x="264102" y="980829"/>
                  <a:pt x="259028" y="991198"/>
                </a:cubicBezTo>
                <a:cubicBezTo>
                  <a:pt x="234948" y="1056808"/>
                  <a:pt x="216958" y="1124458"/>
                  <a:pt x="205220" y="1193366"/>
                </a:cubicBezTo>
                <a:lnTo>
                  <a:pt x="169050" y="1339642"/>
                </a:lnTo>
                <a:lnTo>
                  <a:pt x="121075" y="1339642"/>
                </a:lnTo>
                <a:lnTo>
                  <a:pt x="159347" y="1184383"/>
                </a:lnTo>
                <a:cubicBezTo>
                  <a:pt x="171152" y="1112428"/>
                  <a:pt x="189514" y="1041715"/>
                  <a:pt x="214214" y="973121"/>
                </a:cubicBezTo>
                <a:cubicBezTo>
                  <a:pt x="308845" y="744759"/>
                  <a:pt x="551587" y="592147"/>
                  <a:pt x="832514" y="588985"/>
                </a:cubicBezTo>
                <a:cubicBezTo>
                  <a:pt x="929572" y="592223"/>
                  <a:pt x="1025710" y="608809"/>
                  <a:pt x="1118325" y="638185"/>
                </a:cubicBezTo>
                <a:cubicBezTo>
                  <a:pt x="1254155" y="674771"/>
                  <a:pt x="1382413" y="709060"/>
                  <a:pt x="1502369" y="660409"/>
                </a:cubicBezTo>
                <a:cubicBezTo>
                  <a:pt x="1601647" y="620436"/>
                  <a:pt x="1667429" y="533282"/>
                  <a:pt x="1736828" y="441668"/>
                </a:cubicBezTo>
                <a:cubicBezTo>
                  <a:pt x="1786501" y="368909"/>
                  <a:pt x="1846652" y="303802"/>
                  <a:pt x="1915297" y="248487"/>
                </a:cubicBezTo>
                <a:cubicBezTo>
                  <a:pt x="2037595" y="158918"/>
                  <a:pt x="2162668" y="134912"/>
                  <a:pt x="2288083" y="143356"/>
                </a:cubicBezTo>
                <a:close/>
                <a:moveTo>
                  <a:pt x="2281064" y="1571"/>
                </a:moveTo>
                <a:cubicBezTo>
                  <a:pt x="2410776" y="10127"/>
                  <a:pt x="2540766" y="52245"/>
                  <a:pt x="2668614" y="93804"/>
                </a:cubicBezTo>
                <a:cubicBezTo>
                  <a:pt x="2865884" y="157980"/>
                  <a:pt x="3069803" y="224419"/>
                  <a:pt x="3263909" y="161511"/>
                </a:cubicBezTo>
                <a:cubicBezTo>
                  <a:pt x="3695045" y="24969"/>
                  <a:pt x="4065290" y="-95707"/>
                  <a:pt x="4420714" y="419476"/>
                </a:cubicBezTo>
                <a:cubicBezTo>
                  <a:pt x="4508706" y="554385"/>
                  <a:pt x="4584765" y="696652"/>
                  <a:pt x="4648059" y="844622"/>
                </a:cubicBezTo>
                <a:cubicBezTo>
                  <a:pt x="4689448" y="934070"/>
                  <a:pt x="4731616" y="1026832"/>
                  <a:pt x="4779769" y="1114299"/>
                </a:cubicBezTo>
                <a:cubicBezTo>
                  <a:pt x="4806962" y="1164018"/>
                  <a:pt x="4835979" y="1212448"/>
                  <a:pt x="4866635" y="1259696"/>
                </a:cubicBezTo>
                <a:lnTo>
                  <a:pt x="4922532" y="1339642"/>
                </a:lnTo>
                <a:lnTo>
                  <a:pt x="4863031" y="1339642"/>
                </a:lnTo>
                <a:lnTo>
                  <a:pt x="4823717" y="1283145"/>
                </a:lnTo>
                <a:cubicBezTo>
                  <a:pt x="4792694" y="1235083"/>
                  <a:pt x="4763317" y="1185779"/>
                  <a:pt x="4735771" y="1135116"/>
                </a:cubicBezTo>
                <a:cubicBezTo>
                  <a:pt x="4686844" y="1046283"/>
                  <a:pt x="4644059" y="952771"/>
                  <a:pt x="4602471" y="862744"/>
                </a:cubicBezTo>
                <a:cubicBezTo>
                  <a:pt x="4541842" y="717099"/>
                  <a:pt x="4468374" y="577085"/>
                  <a:pt x="4382986" y="444293"/>
                </a:cubicBezTo>
                <a:cubicBezTo>
                  <a:pt x="4063249" y="-17328"/>
                  <a:pt x="3753193" y="51419"/>
                  <a:pt x="3279524" y="204741"/>
                </a:cubicBezTo>
                <a:cubicBezTo>
                  <a:pt x="3070502" y="271443"/>
                  <a:pt x="2859396" y="202923"/>
                  <a:pt x="2654930" y="136657"/>
                </a:cubicBezTo>
                <a:cubicBezTo>
                  <a:pt x="2527083" y="95101"/>
                  <a:pt x="2402685" y="54638"/>
                  <a:pt x="2281167" y="46127"/>
                </a:cubicBezTo>
                <a:cubicBezTo>
                  <a:pt x="2159649" y="37616"/>
                  <a:pt x="2041012" y="61054"/>
                  <a:pt x="1924684" y="147296"/>
                </a:cubicBezTo>
                <a:cubicBezTo>
                  <a:pt x="1857316" y="202286"/>
                  <a:pt x="1798300" y="266771"/>
                  <a:pt x="1749527" y="338685"/>
                </a:cubicBezTo>
                <a:cubicBezTo>
                  <a:pt x="1676842" y="434998"/>
                  <a:pt x="1601940" y="534935"/>
                  <a:pt x="1486021" y="581244"/>
                </a:cubicBezTo>
                <a:cubicBezTo>
                  <a:pt x="1346958" y="637366"/>
                  <a:pt x="1199826" y="598172"/>
                  <a:pt x="1057560" y="559913"/>
                </a:cubicBezTo>
                <a:cubicBezTo>
                  <a:pt x="966136" y="530591"/>
                  <a:pt x="871113" y="513986"/>
                  <a:pt x="775244" y="510493"/>
                </a:cubicBezTo>
                <a:cubicBezTo>
                  <a:pt x="516074" y="514643"/>
                  <a:pt x="292454" y="645877"/>
                  <a:pt x="193652" y="848147"/>
                </a:cubicBezTo>
                <a:cubicBezTo>
                  <a:pt x="188319" y="859046"/>
                  <a:pt x="182845" y="870277"/>
                  <a:pt x="177512" y="881175"/>
                </a:cubicBezTo>
                <a:cubicBezTo>
                  <a:pt x="152795" y="949439"/>
                  <a:pt x="134569" y="1019894"/>
                  <a:pt x="123038" y="1091647"/>
                </a:cubicBezTo>
                <a:cubicBezTo>
                  <a:pt x="111974" y="1153504"/>
                  <a:pt x="96838" y="1214561"/>
                  <a:pt x="77759" y="1274396"/>
                </a:cubicBezTo>
                <a:lnTo>
                  <a:pt x="51621" y="1339642"/>
                </a:lnTo>
                <a:lnTo>
                  <a:pt x="0" y="1339642"/>
                </a:lnTo>
                <a:lnTo>
                  <a:pt x="31987" y="1260224"/>
                </a:lnTo>
                <a:cubicBezTo>
                  <a:pt x="50101" y="1202181"/>
                  <a:pt x="64605" y="1143084"/>
                  <a:pt x="75393" y="1083296"/>
                </a:cubicBezTo>
                <a:cubicBezTo>
                  <a:pt x="87933" y="1009011"/>
                  <a:pt x="107377" y="936073"/>
                  <a:pt x="133495" y="865419"/>
                </a:cubicBezTo>
                <a:cubicBezTo>
                  <a:pt x="231153" y="627909"/>
                  <a:pt x="480850" y="470002"/>
                  <a:pt x="772988" y="465629"/>
                </a:cubicBezTo>
                <a:cubicBezTo>
                  <a:pt x="873354" y="468776"/>
                  <a:pt x="972818" y="485988"/>
                  <a:pt x="1068518" y="516697"/>
                </a:cubicBezTo>
                <a:cubicBezTo>
                  <a:pt x="1209204" y="554215"/>
                  <a:pt x="1342522" y="590021"/>
                  <a:pt x="1467136" y="539775"/>
                </a:cubicBezTo>
                <a:cubicBezTo>
                  <a:pt x="1570453" y="497460"/>
                  <a:pt x="1638513" y="407595"/>
                  <a:pt x="1710391" y="311909"/>
                </a:cubicBezTo>
                <a:cubicBezTo>
                  <a:pt x="1761762" y="236192"/>
                  <a:pt x="1824046" y="168385"/>
                  <a:pt x="1895189" y="110726"/>
                </a:cubicBezTo>
                <a:cubicBezTo>
                  <a:pt x="2021920" y="18027"/>
                  <a:pt x="2151351" y="-6984"/>
                  <a:pt x="2281064" y="1571"/>
                </a:cubicBezTo>
                <a:close/>
              </a:path>
            </a:pathLst>
          </a:custGeom>
          <a:solidFill>
            <a:schemeClr val="bg1">
              <a:alpha val="40000"/>
            </a:schemeClr>
          </a:solidFill>
          <a:ln w="468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22AD3349-9FFD-A61F-FCA6-4B7D954D77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58584" r="12981"/>
          <a:stretch/>
        </p:blipFill>
        <p:spPr>
          <a:xfrm>
            <a:off x="6096000" y="0"/>
            <a:ext cx="1880844" cy="836145"/>
          </a:xfrm>
          <a:custGeom>
            <a:avLst/>
            <a:gdLst>
              <a:gd name="connsiteX0" fmla="*/ 0 w 2161410"/>
              <a:gd name="connsiteY0" fmla="*/ 0 h 1510519"/>
              <a:gd name="connsiteX1" fmla="*/ 2161410 w 2161410"/>
              <a:gd name="connsiteY1" fmla="*/ 0 h 1510519"/>
              <a:gd name="connsiteX2" fmla="*/ 2161410 w 2161410"/>
              <a:gd name="connsiteY2" fmla="*/ 1510519 h 1510519"/>
              <a:gd name="connsiteX3" fmla="*/ 0 w 2161410"/>
              <a:gd name="connsiteY3" fmla="*/ 1510519 h 1510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1410" h="1510519">
                <a:moveTo>
                  <a:pt x="0" y="0"/>
                </a:moveTo>
                <a:lnTo>
                  <a:pt x="2161410" y="0"/>
                </a:lnTo>
                <a:lnTo>
                  <a:pt x="2161410" y="1510519"/>
                </a:lnTo>
                <a:lnTo>
                  <a:pt x="0" y="151051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915322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BF4B7-80E5-55F8-B236-50BAEA37E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Source Sans Pro Black"/>
                <a:cs typeface="Posterama"/>
              </a:rPr>
              <a:t>ΓΙΑ ΤΙΣ ΑΣΚΗΣΕΙΣ</a:t>
            </a:r>
            <a:endParaRPr lang="en-US">
              <a:cs typeface="Posterama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356B89-4E96-98D5-BF78-591330294040}"/>
              </a:ext>
            </a:extLst>
          </p:cNvPr>
          <p:cNvSpPr>
            <a:spLocks noGrp="1"/>
          </p:cNvSpPr>
          <p:nvPr>
            <p:ph sz="quarter" idx="28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 sz="1300" err="1">
                <a:ea typeface="+mn-lt"/>
                <a:cs typeface="+mn-lt"/>
              </a:rPr>
              <a:t>Ότ</a:t>
            </a:r>
            <a:r>
              <a:rPr lang="en-US" sz="1300">
                <a:ea typeface="+mn-lt"/>
                <a:cs typeface="+mn-lt"/>
              </a:rPr>
              <a:t>αν </a:t>
            </a:r>
            <a:r>
              <a:rPr lang="en-US" sz="1300" err="1">
                <a:ea typeface="+mn-lt"/>
                <a:cs typeface="+mn-lt"/>
              </a:rPr>
              <a:t>σε</a:t>
            </a:r>
            <a:r>
              <a:rPr lang="en-US" sz="1300">
                <a:ea typeface="+mn-lt"/>
                <a:cs typeface="+mn-lt"/>
              </a:rPr>
              <a:t> </a:t>
            </a:r>
            <a:r>
              <a:rPr lang="en-US" sz="1300" err="1">
                <a:ea typeface="+mn-lt"/>
                <a:cs typeface="+mn-lt"/>
              </a:rPr>
              <a:t>μι</a:t>
            </a:r>
            <a:r>
              <a:rPr lang="en-US" sz="1300">
                <a:ea typeface="+mn-lt"/>
                <a:cs typeface="+mn-lt"/>
              </a:rPr>
              <a:t>α </a:t>
            </a:r>
            <a:r>
              <a:rPr lang="en-US" sz="1300" err="1">
                <a:ea typeface="+mn-lt"/>
                <a:cs typeface="+mn-lt"/>
              </a:rPr>
              <a:t>χημική</a:t>
            </a:r>
            <a:r>
              <a:rPr lang="en-US" sz="1300">
                <a:ea typeface="+mn-lt"/>
                <a:cs typeface="+mn-lt"/>
              </a:rPr>
              <a:t> α</a:t>
            </a:r>
            <a:r>
              <a:rPr lang="en-US" sz="1300" err="1">
                <a:ea typeface="+mn-lt"/>
                <a:cs typeface="+mn-lt"/>
              </a:rPr>
              <a:t>ντίδρ</a:t>
            </a:r>
            <a:r>
              <a:rPr lang="en-US" sz="1300">
                <a:ea typeface="+mn-lt"/>
                <a:cs typeface="+mn-lt"/>
              </a:rPr>
              <a:t>α</a:t>
            </a:r>
            <a:r>
              <a:rPr lang="en-US" sz="1300" err="1">
                <a:ea typeface="+mn-lt"/>
                <a:cs typeface="+mn-lt"/>
              </a:rPr>
              <a:t>ση</a:t>
            </a:r>
            <a:r>
              <a:rPr lang="en-US" sz="1300">
                <a:ea typeface="+mn-lt"/>
                <a:cs typeface="+mn-lt"/>
              </a:rPr>
              <a:t> </a:t>
            </a:r>
            <a:r>
              <a:rPr lang="en-US" sz="1300" err="1">
                <a:ea typeface="+mn-lt"/>
                <a:cs typeface="+mn-lt"/>
              </a:rPr>
              <a:t>συμμετέχει</a:t>
            </a:r>
            <a:r>
              <a:rPr lang="en-US" sz="1300">
                <a:ea typeface="+mn-lt"/>
                <a:cs typeface="+mn-lt"/>
              </a:rPr>
              <a:t> </a:t>
            </a:r>
            <a:r>
              <a:rPr lang="en-US" sz="1300" err="1">
                <a:ea typeface="+mn-lt"/>
                <a:cs typeface="+mn-lt"/>
              </a:rPr>
              <a:t>διάλυμ</a:t>
            </a:r>
            <a:r>
              <a:rPr lang="en-US" sz="1300">
                <a:ea typeface="+mn-lt"/>
                <a:cs typeface="+mn-lt"/>
              </a:rPr>
              <a:t>α </a:t>
            </a:r>
            <a:r>
              <a:rPr lang="en-US" sz="1300" err="1">
                <a:ea typeface="+mn-lt"/>
                <a:cs typeface="+mn-lt"/>
              </a:rPr>
              <a:t>μι</a:t>
            </a:r>
            <a:r>
              <a:rPr lang="en-US" sz="1300">
                <a:ea typeface="+mn-lt"/>
                <a:cs typeface="+mn-lt"/>
              </a:rPr>
              <a:t>ας </a:t>
            </a:r>
            <a:r>
              <a:rPr lang="en-US" sz="1300" err="1">
                <a:ea typeface="+mn-lt"/>
                <a:cs typeface="+mn-lt"/>
              </a:rPr>
              <a:t>χημικής</a:t>
            </a:r>
            <a:r>
              <a:rPr lang="en-US" sz="1300">
                <a:ea typeface="+mn-lt"/>
                <a:cs typeface="+mn-lt"/>
              </a:rPr>
              <a:t> </a:t>
            </a:r>
            <a:r>
              <a:rPr lang="en-US" sz="1300" err="1">
                <a:ea typeface="+mn-lt"/>
                <a:cs typeface="+mn-lt"/>
              </a:rPr>
              <a:t>ουσί</a:t>
            </a:r>
            <a:r>
              <a:rPr lang="en-US" sz="1300">
                <a:ea typeface="+mn-lt"/>
                <a:cs typeface="+mn-lt"/>
              </a:rPr>
              <a:t>ας, </a:t>
            </a:r>
            <a:r>
              <a:rPr lang="en-US" sz="1300" err="1">
                <a:ea typeface="+mn-lt"/>
                <a:cs typeface="+mn-lt"/>
              </a:rPr>
              <a:t>τότε</a:t>
            </a:r>
            <a:r>
              <a:rPr lang="en-US" sz="1300">
                <a:ea typeface="+mn-lt"/>
                <a:cs typeface="+mn-lt"/>
              </a:rPr>
              <a:t> </a:t>
            </a:r>
            <a:r>
              <a:rPr lang="en-US" sz="1300" err="1">
                <a:ea typeface="+mn-lt"/>
                <a:cs typeface="+mn-lt"/>
              </a:rPr>
              <a:t>στους</a:t>
            </a:r>
            <a:r>
              <a:rPr lang="en-US" sz="1300">
                <a:ea typeface="+mn-lt"/>
                <a:cs typeface="+mn-lt"/>
              </a:rPr>
              <a:t> </a:t>
            </a:r>
            <a:r>
              <a:rPr lang="en-US" sz="1300" err="1">
                <a:ea typeface="+mn-lt"/>
                <a:cs typeface="+mn-lt"/>
              </a:rPr>
              <a:t>στοιχειομετρικούς</a:t>
            </a:r>
            <a:r>
              <a:rPr lang="en-US" sz="1300">
                <a:ea typeface="+mn-lt"/>
                <a:cs typeface="+mn-lt"/>
              </a:rPr>
              <a:t> υπ</a:t>
            </a:r>
            <a:r>
              <a:rPr lang="en-US" sz="1300" err="1">
                <a:ea typeface="+mn-lt"/>
                <a:cs typeface="+mn-lt"/>
              </a:rPr>
              <a:t>ολογισμούς</a:t>
            </a:r>
            <a:r>
              <a:rPr lang="en-US" sz="1300">
                <a:ea typeface="+mn-lt"/>
                <a:cs typeface="+mn-lt"/>
              </a:rPr>
              <a:t> </a:t>
            </a:r>
            <a:r>
              <a:rPr lang="en-US" sz="1300" err="1">
                <a:ea typeface="+mn-lt"/>
                <a:cs typeface="+mn-lt"/>
              </a:rPr>
              <a:t>χρησιμο</a:t>
            </a:r>
            <a:r>
              <a:rPr lang="en-US" sz="1300">
                <a:ea typeface="+mn-lt"/>
                <a:cs typeface="+mn-lt"/>
              </a:rPr>
              <a:t>π</a:t>
            </a:r>
            <a:r>
              <a:rPr lang="en-US" sz="1300" err="1">
                <a:ea typeface="+mn-lt"/>
                <a:cs typeface="+mn-lt"/>
              </a:rPr>
              <a:t>οιούμε</a:t>
            </a:r>
            <a:r>
              <a:rPr lang="en-US" sz="1300">
                <a:ea typeface="+mn-lt"/>
                <a:cs typeface="+mn-lt"/>
              </a:rPr>
              <a:t> </a:t>
            </a:r>
            <a:r>
              <a:rPr lang="en-US" sz="1300" err="1">
                <a:ea typeface="+mn-lt"/>
                <a:cs typeface="+mn-lt"/>
              </a:rPr>
              <a:t>μόνο</a:t>
            </a:r>
            <a:r>
              <a:rPr lang="en-US" sz="1300">
                <a:ea typeface="+mn-lt"/>
                <a:cs typeface="+mn-lt"/>
              </a:rPr>
              <a:t> </a:t>
            </a:r>
            <a:r>
              <a:rPr lang="en-US" sz="1300" err="1">
                <a:ea typeface="+mn-lt"/>
                <a:cs typeface="+mn-lt"/>
              </a:rPr>
              <a:t>την</a:t>
            </a:r>
            <a:r>
              <a:rPr lang="en-US" sz="1300">
                <a:ea typeface="+mn-lt"/>
                <a:cs typeface="+mn-lt"/>
              </a:rPr>
              <a:t> π</a:t>
            </a:r>
            <a:r>
              <a:rPr lang="en-US" sz="1300" err="1">
                <a:ea typeface="+mn-lt"/>
                <a:cs typeface="+mn-lt"/>
              </a:rPr>
              <a:t>οσότητ</a:t>
            </a:r>
            <a:r>
              <a:rPr lang="en-US" sz="1300">
                <a:ea typeface="+mn-lt"/>
                <a:cs typeface="+mn-lt"/>
              </a:rPr>
              <a:t>α </a:t>
            </a:r>
            <a:r>
              <a:rPr lang="en-US" sz="1300" err="1">
                <a:ea typeface="+mn-lt"/>
                <a:cs typeface="+mn-lt"/>
              </a:rPr>
              <a:t>της</a:t>
            </a:r>
            <a:r>
              <a:rPr lang="en-US" sz="1300">
                <a:ea typeface="+mn-lt"/>
                <a:cs typeface="+mn-lt"/>
              </a:rPr>
              <a:t> </a:t>
            </a:r>
            <a:r>
              <a:rPr lang="en-US" sz="1300" err="1">
                <a:ea typeface="+mn-lt"/>
                <a:cs typeface="+mn-lt"/>
              </a:rPr>
              <a:t>δι</a:t>
            </a:r>
            <a:r>
              <a:rPr lang="en-US" sz="1300">
                <a:ea typeface="+mn-lt"/>
                <a:cs typeface="+mn-lt"/>
              </a:rPr>
              <a:t>α</a:t>
            </a:r>
            <a:r>
              <a:rPr lang="en-US" sz="1300" err="1">
                <a:ea typeface="+mn-lt"/>
                <a:cs typeface="+mn-lt"/>
              </a:rPr>
              <a:t>λυμένης</a:t>
            </a:r>
            <a:r>
              <a:rPr lang="en-US" sz="1300">
                <a:ea typeface="+mn-lt"/>
                <a:cs typeface="+mn-lt"/>
              </a:rPr>
              <a:t> </a:t>
            </a:r>
            <a:r>
              <a:rPr lang="en-US" sz="1300" err="1">
                <a:ea typeface="+mn-lt"/>
                <a:cs typeface="+mn-lt"/>
              </a:rPr>
              <a:t>ουσί</a:t>
            </a:r>
            <a:r>
              <a:rPr lang="en-US" sz="1300">
                <a:ea typeface="+mn-lt"/>
                <a:cs typeface="+mn-lt"/>
              </a:rPr>
              <a:t>ας.</a:t>
            </a:r>
            <a:endParaRPr lang="en-US"/>
          </a:p>
          <a:p>
            <a:r>
              <a:rPr lang="en-US" sz="1300">
                <a:ea typeface="+mn-lt"/>
                <a:cs typeface="+mn-lt"/>
              </a:rPr>
              <a:t>Από </a:t>
            </a:r>
            <a:r>
              <a:rPr lang="en-US" sz="1300" err="1">
                <a:ea typeface="+mn-lt"/>
                <a:cs typeface="+mn-lt"/>
              </a:rPr>
              <a:t>την</a:t>
            </a:r>
            <a:r>
              <a:rPr lang="en-US" sz="1300">
                <a:ea typeface="+mn-lt"/>
                <a:cs typeface="+mn-lt"/>
              </a:rPr>
              <a:t> π</a:t>
            </a:r>
            <a:r>
              <a:rPr lang="en-US" sz="1300" err="1">
                <a:ea typeface="+mn-lt"/>
                <a:cs typeface="+mn-lt"/>
              </a:rPr>
              <a:t>οσότητ</a:t>
            </a:r>
            <a:r>
              <a:rPr lang="en-US" sz="1300">
                <a:ea typeface="+mn-lt"/>
                <a:cs typeface="+mn-lt"/>
              </a:rPr>
              <a:t>α </a:t>
            </a:r>
            <a:r>
              <a:rPr lang="en-US" sz="1300" err="1">
                <a:ea typeface="+mn-lt"/>
                <a:cs typeface="+mn-lt"/>
              </a:rPr>
              <a:t>του</a:t>
            </a:r>
            <a:r>
              <a:rPr lang="en-US" sz="1300">
                <a:ea typeface="+mn-lt"/>
                <a:cs typeface="+mn-lt"/>
              </a:rPr>
              <a:t> </a:t>
            </a:r>
            <a:r>
              <a:rPr lang="en-US" sz="1300" err="1">
                <a:ea typeface="+mn-lt"/>
                <a:cs typeface="+mn-lt"/>
              </a:rPr>
              <a:t>δι</a:t>
            </a:r>
            <a:r>
              <a:rPr lang="en-US" sz="1300">
                <a:ea typeface="+mn-lt"/>
                <a:cs typeface="+mn-lt"/>
              </a:rPr>
              <a:t>α</a:t>
            </a:r>
            <a:r>
              <a:rPr lang="en-US" sz="1300" err="1">
                <a:ea typeface="+mn-lt"/>
                <a:cs typeface="+mn-lt"/>
              </a:rPr>
              <a:t>λύμ</a:t>
            </a:r>
            <a:r>
              <a:rPr lang="en-US" sz="1300">
                <a:ea typeface="+mn-lt"/>
                <a:cs typeface="+mn-lt"/>
              </a:rPr>
              <a:t>α</a:t>
            </a:r>
            <a:r>
              <a:rPr lang="en-US" sz="1300" err="1">
                <a:ea typeface="+mn-lt"/>
                <a:cs typeface="+mn-lt"/>
              </a:rPr>
              <a:t>τος</a:t>
            </a:r>
            <a:r>
              <a:rPr lang="en-US" sz="1300">
                <a:ea typeface="+mn-lt"/>
                <a:cs typeface="+mn-lt"/>
              </a:rPr>
              <a:t> και </a:t>
            </a:r>
            <a:r>
              <a:rPr lang="en-US" sz="1300" err="1">
                <a:ea typeface="+mn-lt"/>
                <a:cs typeface="+mn-lt"/>
              </a:rPr>
              <a:t>την</a:t>
            </a:r>
            <a:r>
              <a:rPr lang="en-US" sz="1300">
                <a:ea typeface="+mn-lt"/>
                <a:cs typeface="+mn-lt"/>
              </a:rPr>
              <a:t> π</a:t>
            </a:r>
            <a:r>
              <a:rPr lang="en-US" sz="1300" err="1">
                <a:ea typeface="+mn-lt"/>
                <a:cs typeface="+mn-lt"/>
              </a:rPr>
              <a:t>εριεκτικότητ</a:t>
            </a:r>
            <a:r>
              <a:rPr lang="en-US" sz="1300">
                <a:ea typeface="+mn-lt"/>
                <a:cs typeface="+mn-lt"/>
              </a:rPr>
              <a:t>α (π.χ. % w/w, w/v ή v/v) ή </a:t>
            </a:r>
            <a:r>
              <a:rPr lang="en-US" sz="1300" err="1">
                <a:ea typeface="+mn-lt"/>
                <a:cs typeface="+mn-lt"/>
              </a:rPr>
              <a:t>τη</a:t>
            </a:r>
            <a:r>
              <a:rPr lang="en-US" sz="1300">
                <a:ea typeface="+mn-lt"/>
                <a:cs typeface="+mn-lt"/>
              </a:rPr>
              <a:t> </a:t>
            </a:r>
            <a:r>
              <a:rPr lang="en-US" sz="1300" err="1">
                <a:ea typeface="+mn-lt"/>
                <a:cs typeface="+mn-lt"/>
              </a:rPr>
              <a:t>συγκέντρωσή</a:t>
            </a:r>
            <a:r>
              <a:rPr lang="en-US" sz="1300">
                <a:ea typeface="+mn-lt"/>
                <a:cs typeface="+mn-lt"/>
              </a:rPr>
              <a:t> </a:t>
            </a:r>
            <a:r>
              <a:rPr lang="en-US" sz="1300" err="1">
                <a:ea typeface="+mn-lt"/>
                <a:cs typeface="+mn-lt"/>
              </a:rPr>
              <a:t>του</a:t>
            </a:r>
            <a:r>
              <a:rPr lang="en-US" sz="1300">
                <a:ea typeface="+mn-lt"/>
                <a:cs typeface="+mn-lt"/>
              </a:rPr>
              <a:t>, υπ</a:t>
            </a:r>
            <a:r>
              <a:rPr lang="en-US" sz="1300" err="1">
                <a:ea typeface="+mn-lt"/>
                <a:cs typeface="+mn-lt"/>
              </a:rPr>
              <a:t>ολογίζουμε</a:t>
            </a:r>
            <a:r>
              <a:rPr lang="en-US" sz="1300">
                <a:ea typeface="+mn-lt"/>
                <a:cs typeface="+mn-lt"/>
              </a:rPr>
              <a:t> </a:t>
            </a:r>
            <a:r>
              <a:rPr lang="en-US" sz="1300" err="1">
                <a:ea typeface="+mn-lt"/>
                <a:cs typeface="+mn-lt"/>
              </a:rPr>
              <a:t>τον</a:t>
            </a:r>
            <a:r>
              <a:rPr lang="en-US" sz="1300">
                <a:ea typeface="+mn-lt"/>
                <a:cs typeface="+mn-lt"/>
              </a:rPr>
              <a:t> α</a:t>
            </a:r>
            <a:r>
              <a:rPr lang="en-US" sz="1300" err="1">
                <a:ea typeface="+mn-lt"/>
                <a:cs typeface="+mn-lt"/>
              </a:rPr>
              <a:t>ριθμό</a:t>
            </a:r>
            <a:r>
              <a:rPr lang="en-US" sz="1300">
                <a:ea typeface="+mn-lt"/>
                <a:cs typeface="+mn-lt"/>
              </a:rPr>
              <a:t> moles </a:t>
            </a:r>
            <a:r>
              <a:rPr lang="en-US" sz="1300" err="1">
                <a:ea typeface="+mn-lt"/>
                <a:cs typeface="+mn-lt"/>
              </a:rPr>
              <a:t>της</a:t>
            </a:r>
            <a:r>
              <a:rPr lang="en-US" sz="1300">
                <a:ea typeface="+mn-lt"/>
                <a:cs typeface="+mn-lt"/>
              </a:rPr>
              <a:t> </a:t>
            </a:r>
            <a:r>
              <a:rPr lang="en-US" sz="1300" err="1">
                <a:ea typeface="+mn-lt"/>
                <a:cs typeface="+mn-lt"/>
              </a:rPr>
              <a:t>δι</a:t>
            </a:r>
            <a:r>
              <a:rPr lang="en-US" sz="1300">
                <a:ea typeface="+mn-lt"/>
                <a:cs typeface="+mn-lt"/>
              </a:rPr>
              <a:t>α</a:t>
            </a:r>
            <a:r>
              <a:rPr lang="en-US" sz="1300" err="1">
                <a:ea typeface="+mn-lt"/>
                <a:cs typeface="+mn-lt"/>
              </a:rPr>
              <a:t>λυμένης</a:t>
            </a:r>
            <a:r>
              <a:rPr lang="en-US" sz="1300">
                <a:ea typeface="+mn-lt"/>
                <a:cs typeface="+mn-lt"/>
              </a:rPr>
              <a:t> </a:t>
            </a:r>
            <a:r>
              <a:rPr lang="en-US" sz="1300" err="1">
                <a:ea typeface="+mn-lt"/>
                <a:cs typeface="+mn-lt"/>
              </a:rPr>
              <a:t>ουσί</a:t>
            </a:r>
            <a:r>
              <a:rPr lang="en-US" sz="1300">
                <a:ea typeface="+mn-lt"/>
                <a:cs typeface="+mn-lt"/>
              </a:rPr>
              <a:t>ας.</a:t>
            </a:r>
            <a:endParaRPr lang="en-US"/>
          </a:p>
          <a:p>
            <a:r>
              <a:rPr lang="en-US" sz="1300" err="1">
                <a:ea typeface="+mn-lt"/>
                <a:cs typeface="+mn-lt"/>
              </a:rPr>
              <a:t>Γι</a:t>
            </a:r>
            <a:r>
              <a:rPr lang="en-US" sz="1300">
                <a:ea typeface="+mn-lt"/>
                <a:cs typeface="+mn-lt"/>
              </a:rPr>
              <a:t>α πα</a:t>
            </a:r>
            <a:r>
              <a:rPr lang="en-US" sz="1300" err="1">
                <a:ea typeface="+mn-lt"/>
                <a:cs typeface="+mn-lt"/>
              </a:rPr>
              <a:t>ράδειγμ</a:t>
            </a:r>
            <a:r>
              <a:rPr lang="en-US" sz="1300">
                <a:ea typeface="+mn-lt"/>
                <a:cs typeface="+mn-lt"/>
              </a:rPr>
              <a:t>α, ο α</a:t>
            </a:r>
            <a:r>
              <a:rPr lang="en-US" sz="1300" err="1">
                <a:ea typeface="+mn-lt"/>
                <a:cs typeface="+mn-lt"/>
              </a:rPr>
              <a:t>ριθμός</a:t>
            </a:r>
            <a:r>
              <a:rPr lang="en-US" sz="1300">
                <a:ea typeface="+mn-lt"/>
                <a:cs typeface="+mn-lt"/>
              </a:rPr>
              <a:t> moles </a:t>
            </a:r>
            <a:r>
              <a:rPr lang="en-US" sz="1300" err="1">
                <a:ea typeface="+mn-lt"/>
                <a:cs typeface="+mn-lt"/>
              </a:rPr>
              <a:t>της</a:t>
            </a:r>
            <a:r>
              <a:rPr lang="en-US" sz="1300">
                <a:ea typeface="+mn-lt"/>
                <a:cs typeface="+mn-lt"/>
              </a:rPr>
              <a:t> </a:t>
            </a:r>
            <a:r>
              <a:rPr lang="en-US" sz="1300" err="1">
                <a:ea typeface="+mn-lt"/>
                <a:cs typeface="+mn-lt"/>
              </a:rPr>
              <a:t>δι</a:t>
            </a:r>
            <a:r>
              <a:rPr lang="en-US" sz="1300">
                <a:ea typeface="+mn-lt"/>
                <a:cs typeface="+mn-lt"/>
              </a:rPr>
              <a:t>α</a:t>
            </a:r>
            <a:r>
              <a:rPr lang="en-US" sz="1300" err="1">
                <a:ea typeface="+mn-lt"/>
                <a:cs typeface="+mn-lt"/>
              </a:rPr>
              <a:t>λυμένης</a:t>
            </a:r>
            <a:r>
              <a:rPr lang="en-US" sz="1300">
                <a:ea typeface="+mn-lt"/>
                <a:cs typeface="+mn-lt"/>
              </a:rPr>
              <a:t> </a:t>
            </a:r>
            <a:r>
              <a:rPr lang="en-US" sz="1300" err="1">
                <a:ea typeface="+mn-lt"/>
                <a:cs typeface="+mn-lt"/>
              </a:rPr>
              <a:t>ουσί</a:t>
            </a:r>
            <a:r>
              <a:rPr lang="en-US" sz="1300">
                <a:ea typeface="+mn-lt"/>
                <a:cs typeface="+mn-lt"/>
              </a:rPr>
              <a:t>ας (n) π</a:t>
            </a:r>
            <a:r>
              <a:rPr lang="en-US" sz="1300" err="1">
                <a:ea typeface="+mn-lt"/>
                <a:cs typeface="+mn-lt"/>
              </a:rPr>
              <a:t>ου</a:t>
            </a:r>
            <a:r>
              <a:rPr lang="en-US" sz="1300">
                <a:ea typeface="+mn-lt"/>
                <a:cs typeface="+mn-lt"/>
              </a:rPr>
              <a:t> π</a:t>
            </a:r>
            <a:r>
              <a:rPr lang="en-US" sz="1300" err="1">
                <a:ea typeface="+mn-lt"/>
                <a:cs typeface="+mn-lt"/>
              </a:rPr>
              <a:t>εριέχετ</a:t>
            </a:r>
            <a:r>
              <a:rPr lang="en-US" sz="1300">
                <a:ea typeface="+mn-lt"/>
                <a:cs typeface="+mn-lt"/>
              </a:rPr>
              <a:t>αι </a:t>
            </a:r>
            <a:r>
              <a:rPr lang="en-US" sz="1300" err="1">
                <a:ea typeface="+mn-lt"/>
                <a:cs typeface="+mn-lt"/>
              </a:rPr>
              <a:t>σε</a:t>
            </a:r>
            <a:r>
              <a:rPr lang="en-US" sz="1300">
                <a:ea typeface="+mn-lt"/>
                <a:cs typeface="+mn-lt"/>
              </a:rPr>
              <a:t> </a:t>
            </a:r>
            <a:r>
              <a:rPr lang="en-US" sz="1300" err="1">
                <a:ea typeface="+mn-lt"/>
                <a:cs typeface="+mn-lt"/>
              </a:rPr>
              <a:t>όγκο</a:t>
            </a:r>
            <a:r>
              <a:rPr lang="en-US" sz="1300">
                <a:ea typeface="+mn-lt"/>
                <a:cs typeface="+mn-lt"/>
              </a:rPr>
              <a:t> VL </a:t>
            </a:r>
            <a:r>
              <a:rPr lang="en-US" sz="1300" err="1">
                <a:ea typeface="+mn-lt"/>
                <a:cs typeface="+mn-lt"/>
              </a:rPr>
              <a:t>δι</a:t>
            </a:r>
            <a:r>
              <a:rPr lang="en-US" sz="1300">
                <a:ea typeface="+mn-lt"/>
                <a:cs typeface="+mn-lt"/>
              </a:rPr>
              <a:t>α</a:t>
            </a:r>
            <a:r>
              <a:rPr lang="en-US" sz="1300" err="1">
                <a:ea typeface="+mn-lt"/>
                <a:cs typeface="+mn-lt"/>
              </a:rPr>
              <a:t>λύμ</a:t>
            </a:r>
            <a:r>
              <a:rPr lang="en-US" sz="1300">
                <a:ea typeface="+mn-lt"/>
                <a:cs typeface="+mn-lt"/>
              </a:rPr>
              <a:t>α</a:t>
            </a:r>
            <a:r>
              <a:rPr lang="en-US" sz="1300" err="1">
                <a:ea typeface="+mn-lt"/>
                <a:cs typeface="+mn-lt"/>
              </a:rPr>
              <a:t>τος</a:t>
            </a:r>
            <a:r>
              <a:rPr lang="en-US" sz="1300">
                <a:ea typeface="+mn-lt"/>
                <a:cs typeface="+mn-lt"/>
              </a:rPr>
              <a:t> </a:t>
            </a:r>
            <a:r>
              <a:rPr lang="en-US" sz="1300" err="1">
                <a:ea typeface="+mn-lt"/>
                <a:cs typeface="+mn-lt"/>
              </a:rPr>
              <a:t>συγκέντρωσης</a:t>
            </a:r>
            <a:r>
              <a:rPr lang="en-US" sz="1300">
                <a:ea typeface="+mn-lt"/>
                <a:cs typeface="+mn-lt"/>
              </a:rPr>
              <a:t> C M </a:t>
            </a:r>
            <a:r>
              <a:rPr lang="en-US" sz="1300" err="1">
                <a:ea typeface="+mn-lt"/>
                <a:cs typeface="+mn-lt"/>
              </a:rPr>
              <a:t>είν</a:t>
            </a:r>
            <a:r>
              <a:rPr lang="en-US" sz="1300">
                <a:ea typeface="+mn-lt"/>
                <a:cs typeface="+mn-lt"/>
              </a:rPr>
              <a:t>αι:</a:t>
            </a:r>
            <a:endParaRPr lang="en-US"/>
          </a:p>
          <a:p>
            <a:r>
              <a:rPr lang="en-US" sz="1300" err="1">
                <a:ea typeface="+mn-lt"/>
                <a:cs typeface="+mn-lt"/>
              </a:rPr>
              <a:t>nδ.ουσί</a:t>
            </a:r>
            <a:r>
              <a:rPr lang="en-US" sz="1300">
                <a:ea typeface="+mn-lt"/>
                <a:cs typeface="+mn-lt"/>
              </a:rPr>
              <a:t>ας = C·VL</a:t>
            </a:r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6F1AA0-E56C-3E0D-87C2-3C9AB85E478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D9ACC8A-FA13-47DD-9722-0749C5E70D5A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7" name="Cameo Placeholder 6">
            <a:extLst>
              <a:ext uri="{FF2B5EF4-FFF2-40B4-BE49-F238E27FC236}">
                <a16:creationId xmlns:a16="http://schemas.microsoft.com/office/drawing/2014/main" id="{2CCF11BA-24DA-6FB5-64DA-99FDD0981561}"/>
              </a:ext>
            </a:extLst>
          </p:cNvPr>
          <p:cNvPicPr>
            <a:picLocks noGrp="1"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>
            <p:ph type="media" sz="quarter" idx="29">
              <p:extLst>
                <p:ext uri="{56F484CC-4922-43CF-B6FB-B326C6A72FC8}">
                  <p232:phTypeExt xmlns:p232="http://schemas.microsoft.com/office/powerpoint/2023/02/main">
                    <p232:type>
                      <p232:cameo/>
                    </p232:type>
                  </p232:phTypeExt>
                </p:ext>
              </p:extLst>
            </p:ph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custGeom>
            <a:avLst/>
            <a:gdLst>
              <a:gd name="connsiteX0" fmla="*/ 2971799 w 4657344"/>
              <a:gd name="connsiteY0" fmla="*/ 0 h 2971800"/>
              <a:gd name="connsiteX1" fmla="*/ 4633361 w 4657344"/>
              <a:gd name="connsiteY1" fmla="*/ 507537 h 2971800"/>
              <a:gd name="connsiteX2" fmla="*/ 4657344 w 4657344"/>
              <a:gd name="connsiteY2" fmla="*/ 525471 h 2971800"/>
              <a:gd name="connsiteX3" fmla="*/ 4657344 w 4657344"/>
              <a:gd name="connsiteY3" fmla="*/ 2971800 h 2971800"/>
              <a:gd name="connsiteX4" fmla="*/ 0 w 4657344"/>
              <a:gd name="connsiteY4" fmla="*/ 2971800 h 2971800"/>
              <a:gd name="connsiteX5" fmla="*/ 0 w 4657344"/>
              <a:gd name="connsiteY5" fmla="*/ 2971781 h 2971800"/>
              <a:gd name="connsiteX6" fmla="*/ 15342 w 4657344"/>
              <a:gd name="connsiteY6" fmla="*/ 2667951 h 2971800"/>
              <a:gd name="connsiteX7" fmla="*/ 2971799 w 4657344"/>
              <a:gd name="connsiteY7" fmla="*/ 0 h 297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57344" h="2971800">
                <a:moveTo>
                  <a:pt x="2971799" y="0"/>
                </a:moveTo>
                <a:cubicBezTo>
                  <a:pt x="3587279" y="0"/>
                  <a:pt x="4159058" y="187105"/>
                  <a:pt x="4633361" y="507537"/>
                </a:cubicBezTo>
                <a:lnTo>
                  <a:pt x="4657344" y="525471"/>
                </a:lnTo>
                <a:lnTo>
                  <a:pt x="4657344" y="2971800"/>
                </a:lnTo>
                <a:lnTo>
                  <a:pt x="0" y="2971800"/>
                </a:lnTo>
                <a:lnTo>
                  <a:pt x="0" y="2971781"/>
                </a:lnTo>
                <a:lnTo>
                  <a:pt x="15342" y="2667951"/>
                </a:lnTo>
                <a:cubicBezTo>
                  <a:pt x="167528" y="1169402"/>
                  <a:pt x="1433099" y="0"/>
                  <a:pt x="2971799" y="0"/>
                </a:cubicBezTo>
                <a:close/>
              </a:path>
            </a:pathLst>
          </a:custGeom>
          <a:solidFill>
            <a:srgbClr val="FFFFFF"/>
          </a:solidFill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5A9BE43-48DB-C27F-1BBE-7ABFD75EA3F4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/>
      </p:sp>
    </p:spTree>
    <p:extLst>
      <p:ext uri="{BB962C8B-B14F-4D97-AF65-F5344CB8AC3E}">
        <p14:creationId xmlns:p14="http://schemas.microsoft.com/office/powerpoint/2010/main" val="2864002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C75A7-AE79-D547-3FC9-F35454287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Source Sans Pro Black"/>
                <a:cs typeface="Posterama"/>
              </a:rPr>
              <a:t>ΓΙΑ ΤΙΣ ΑΣΚΗΣΕΙΣ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BD183C-8987-4925-ACC3-AB03E2A13DA2}"/>
              </a:ext>
            </a:extLst>
          </p:cNvPr>
          <p:cNvSpPr>
            <a:spLocks noGrp="1"/>
          </p:cNvSpPr>
          <p:nvPr>
            <p:ph sz="quarter" idx="28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 sz="1400" dirty="0">
                <a:ea typeface="Source Sans Pro Black"/>
              </a:rPr>
              <a:t>Καθαρότητα ενός δείγματος</a:t>
            </a:r>
          </a:p>
          <a:p>
            <a:r>
              <a:rPr lang="en-US" sz="1400" dirty="0" err="1">
                <a:ea typeface="+mn-lt"/>
                <a:cs typeface="+mn-lt"/>
              </a:rPr>
              <a:t>Σε</a:t>
            </a:r>
            <a:r>
              <a:rPr lang="en-US" sz="1400" dirty="0">
                <a:ea typeface="+mn-lt"/>
                <a:cs typeface="+mn-lt"/>
              </a:rPr>
              <a:t> π</a:t>
            </a:r>
            <a:r>
              <a:rPr lang="en-US" sz="1400" dirty="0" err="1">
                <a:ea typeface="+mn-lt"/>
                <a:cs typeface="+mn-lt"/>
              </a:rPr>
              <a:t>ολλές</a:t>
            </a:r>
            <a:r>
              <a:rPr lang="en-US" sz="1400" dirty="0">
                <a:ea typeface="+mn-lt"/>
                <a:cs typeface="+mn-lt"/>
              </a:rPr>
              <a:t> π</a:t>
            </a:r>
            <a:r>
              <a:rPr lang="en-US" sz="1400" dirty="0" err="1">
                <a:ea typeface="+mn-lt"/>
                <a:cs typeface="+mn-lt"/>
              </a:rPr>
              <a:t>ερι</a:t>
            </a:r>
            <a:r>
              <a:rPr lang="en-US" sz="1400" dirty="0">
                <a:ea typeface="+mn-lt"/>
                <a:cs typeface="+mn-lt"/>
              </a:rPr>
              <a:t>π</a:t>
            </a:r>
            <a:r>
              <a:rPr lang="en-US" sz="1400" dirty="0" err="1">
                <a:ea typeface="+mn-lt"/>
                <a:cs typeface="+mn-lt"/>
              </a:rPr>
              <a:t>τώσεις</a:t>
            </a:r>
            <a:r>
              <a:rPr lang="en-US" sz="1400" dirty="0">
                <a:ea typeface="+mn-lt"/>
                <a:cs typeface="+mn-lt"/>
              </a:rPr>
              <a:t> τα α</a:t>
            </a:r>
            <a:r>
              <a:rPr lang="en-US" sz="1400" dirty="0" err="1">
                <a:ea typeface="+mn-lt"/>
                <a:cs typeface="+mn-lt"/>
              </a:rPr>
              <a:t>ντιδρώντ</a:t>
            </a:r>
            <a:r>
              <a:rPr lang="en-US" sz="1400" dirty="0">
                <a:ea typeface="+mn-lt"/>
                <a:cs typeface="+mn-lt"/>
              </a:rPr>
              <a:t>α π</a:t>
            </a:r>
            <a:r>
              <a:rPr lang="en-US" sz="1400" dirty="0" err="1">
                <a:ea typeface="+mn-lt"/>
                <a:cs typeface="+mn-lt"/>
              </a:rPr>
              <a:t>ου</a:t>
            </a:r>
            <a:r>
              <a:rPr lang="en-US" sz="1400" dirty="0">
                <a:ea typeface="+mn-lt"/>
                <a:cs typeface="+mn-lt"/>
              </a:rPr>
              <a:t> </a:t>
            </a:r>
            <a:r>
              <a:rPr lang="en-US" sz="1400" dirty="0" err="1">
                <a:ea typeface="+mn-lt"/>
                <a:cs typeface="+mn-lt"/>
              </a:rPr>
              <a:t>χρησιμο</a:t>
            </a:r>
            <a:r>
              <a:rPr lang="en-US" sz="1400" dirty="0">
                <a:ea typeface="+mn-lt"/>
                <a:cs typeface="+mn-lt"/>
              </a:rPr>
              <a:t>π</a:t>
            </a:r>
            <a:r>
              <a:rPr lang="en-US" sz="1400" dirty="0" err="1">
                <a:ea typeface="+mn-lt"/>
                <a:cs typeface="+mn-lt"/>
              </a:rPr>
              <a:t>οιούντ</a:t>
            </a:r>
            <a:r>
              <a:rPr lang="en-US" sz="1400" dirty="0">
                <a:ea typeface="+mn-lt"/>
                <a:cs typeface="+mn-lt"/>
              </a:rPr>
              <a:t>αι </a:t>
            </a:r>
            <a:r>
              <a:rPr lang="en-US" sz="1400" dirty="0" err="1">
                <a:ea typeface="+mn-lt"/>
                <a:cs typeface="+mn-lt"/>
              </a:rPr>
              <a:t>σε</a:t>
            </a:r>
            <a:r>
              <a:rPr lang="en-US" sz="1400" dirty="0">
                <a:ea typeface="+mn-lt"/>
                <a:cs typeface="+mn-lt"/>
              </a:rPr>
              <a:t> </a:t>
            </a:r>
            <a:r>
              <a:rPr lang="en-US" sz="1400" dirty="0" err="1">
                <a:ea typeface="+mn-lt"/>
                <a:cs typeface="+mn-lt"/>
              </a:rPr>
              <a:t>μι</a:t>
            </a:r>
            <a:r>
              <a:rPr lang="en-US" sz="1400" dirty="0">
                <a:ea typeface="+mn-lt"/>
                <a:cs typeface="+mn-lt"/>
              </a:rPr>
              <a:t>α </a:t>
            </a:r>
            <a:r>
              <a:rPr lang="en-US" sz="1400" dirty="0" err="1">
                <a:ea typeface="+mn-lt"/>
                <a:cs typeface="+mn-lt"/>
              </a:rPr>
              <a:t>χημική</a:t>
            </a:r>
            <a:r>
              <a:rPr lang="en-US" sz="1400" dirty="0">
                <a:ea typeface="+mn-lt"/>
                <a:cs typeface="+mn-lt"/>
              </a:rPr>
              <a:t> α</a:t>
            </a:r>
            <a:r>
              <a:rPr lang="en-US" sz="1400" dirty="0" err="1">
                <a:ea typeface="+mn-lt"/>
                <a:cs typeface="+mn-lt"/>
              </a:rPr>
              <a:t>ντίδρ</a:t>
            </a:r>
            <a:r>
              <a:rPr lang="en-US" sz="1400" dirty="0">
                <a:ea typeface="+mn-lt"/>
                <a:cs typeface="+mn-lt"/>
              </a:rPr>
              <a:t>α</a:t>
            </a:r>
            <a:r>
              <a:rPr lang="en-US" sz="1400" dirty="0" err="1">
                <a:ea typeface="+mn-lt"/>
                <a:cs typeface="+mn-lt"/>
              </a:rPr>
              <a:t>ση</a:t>
            </a:r>
            <a:r>
              <a:rPr lang="en-US" sz="1400" dirty="0">
                <a:ea typeface="+mn-lt"/>
                <a:cs typeface="+mn-lt"/>
              </a:rPr>
              <a:t> </a:t>
            </a:r>
            <a:r>
              <a:rPr lang="en-US" sz="1400" dirty="0" err="1">
                <a:ea typeface="+mn-lt"/>
                <a:cs typeface="+mn-lt"/>
              </a:rPr>
              <a:t>δεν</a:t>
            </a:r>
            <a:r>
              <a:rPr lang="en-US" sz="1400" dirty="0">
                <a:ea typeface="+mn-lt"/>
                <a:cs typeface="+mn-lt"/>
              </a:rPr>
              <a:t> </a:t>
            </a:r>
            <a:r>
              <a:rPr lang="en-US" sz="1400" dirty="0" err="1">
                <a:ea typeface="+mn-lt"/>
                <a:cs typeface="+mn-lt"/>
              </a:rPr>
              <a:t>είν</a:t>
            </a:r>
            <a:r>
              <a:rPr lang="en-US" sz="1400" dirty="0">
                <a:ea typeface="+mn-lt"/>
                <a:cs typeface="+mn-lt"/>
              </a:rPr>
              <a:t>αι καθα</a:t>
            </a:r>
            <a:r>
              <a:rPr lang="en-US" sz="1400" dirty="0" err="1">
                <a:ea typeface="+mn-lt"/>
                <a:cs typeface="+mn-lt"/>
              </a:rPr>
              <a:t>ρές</a:t>
            </a:r>
            <a:r>
              <a:rPr lang="en-US" sz="1400" dirty="0">
                <a:ea typeface="+mn-lt"/>
                <a:cs typeface="+mn-lt"/>
              </a:rPr>
              <a:t> </a:t>
            </a:r>
            <a:r>
              <a:rPr lang="en-US" sz="1400" dirty="0" err="1">
                <a:ea typeface="+mn-lt"/>
                <a:cs typeface="+mn-lt"/>
              </a:rPr>
              <a:t>ουσίες</a:t>
            </a:r>
            <a:r>
              <a:rPr lang="en-US" sz="1400" dirty="0">
                <a:ea typeface="+mn-lt"/>
                <a:cs typeface="+mn-lt"/>
              </a:rPr>
              <a:t>, α</a:t>
            </a:r>
            <a:r>
              <a:rPr lang="en-US" sz="1400" dirty="0" err="1">
                <a:ea typeface="+mn-lt"/>
                <a:cs typeface="+mn-lt"/>
              </a:rPr>
              <a:t>λλά</a:t>
            </a:r>
            <a:r>
              <a:rPr lang="en-US" sz="1400" dirty="0">
                <a:ea typeface="+mn-lt"/>
                <a:cs typeface="+mn-lt"/>
              </a:rPr>
              <a:t> π</a:t>
            </a:r>
            <a:r>
              <a:rPr lang="en-US" sz="1400" dirty="0" err="1">
                <a:ea typeface="+mn-lt"/>
                <a:cs typeface="+mn-lt"/>
              </a:rPr>
              <a:t>εριέχουν</a:t>
            </a:r>
            <a:r>
              <a:rPr lang="en-US" sz="1400" dirty="0">
                <a:ea typeface="+mn-lt"/>
                <a:cs typeface="+mn-lt"/>
              </a:rPr>
              <a:t> π</a:t>
            </a:r>
            <a:r>
              <a:rPr lang="en-US" sz="1400" dirty="0" err="1">
                <a:ea typeface="+mn-lt"/>
                <a:cs typeface="+mn-lt"/>
              </a:rPr>
              <a:t>ροσμείξεις</a:t>
            </a:r>
            <a:r>
              <a:rPr lang="en-US" sz="1400" dirty="0">
                <a:ea typeface="+mn-lt"/>
                <a:cs typeface="+mn-lt"/>
              </a:rPr>
              <a:t>. </a:t>
            </a:r>
            <a:r>
              <a:rPr lang="en-US" sz="1400" dirty="0" err="1">
                <a:ea typeface="+mn-lt"/>
                <a:cs typeface="+mn-lt"/>
              </a:rPr>
              <a:t>Ότ</a:t>
            </a:r>
            <a:r>
              <a:rPr lang="en-US" sz="1400" dirty="0">
                <a:ea typeface="+mn-lt"/>
                <a:cs typeface="+mn-lt"/>
              </a:rPr>
              <a:t>αν </a:t>
            </a:r>
            <a:r>
              <a:rPr lang="en-US" sz="1400" dirty="0" err="1">
                <a:ea typeface="+mn-lt"/>
                <a:cs typeface="+mn-lt"/>
              </a:rPr>
              <a:t>σε</a:t>
            </a:r>
            <a:r>
              <a:rPr lang="en-US" sz="1400" dirty="0">
                <a:ea typeface="+mn-lt"/>
                <a:cs typeface="+mn-lt"/>
              </a:rPr>
              <a:t> </a:t>
            </a:r>
            <a:r>
              <a:rPr lang="en-US" sz="1400" dirty="0" err="1">
                <a:ea typeface="+mn-lt"/>
                <a:cs typeface="+mn-lt"/>
              </a:rPr>
              <a:t>μι</a:t>
            </a:r>
            <a:r>
              <a:rPr lang="en-US" sz="1400" dirty="0">
                <a:ea typeface="+mn-lt"/>
                <a:cs typeface="+mn-lt"/>
              </a:rPr>
              <a:t>α </a:t>
            </a:r>
            <a:r>
              <a:rPr lang="en-US" sz="1400" dirty="0" err="1">
                <a:ea typeface="+mn-lt"/>
                <a:cs typeface="+mn-lt"/>
              </a:rPr>
              <a:t>χημική</a:t>
            </a:r>
            <a:r>
              <a:rPr lang="en-US" sz="1400" dirty="0">
                <a:ea typeface="+mn-lt"/>
                <a:cs typeface="+mn-lt"/>
              </a:rPr>
              <a:t> α</a:t>
            </a:r>
            <a:r>
              <a:rPr lang="en-US" sz="1400" dirty="0" err="1">
                <a:ea typeface="+mn-lt"/>
                <a:cs typeface="+mn-lt"/>
              </a:rPr>
              <a:t>ντίδρ</a:t>
            </a:r>
            <a:r>
              <a:rPr lang="en-US" sz="1400" dirty="0">
                <a:ea typeface="+mn-lt"/>
                <a:cs typeface="+mn-lt"/>
              </a:rPr>
              <a:t>α</a:t>
            </a:r>
            <a:r>
              <a:rPr lang="en-US" sz="1400" dirty="0" err="1">
                <a:ea typeface="+mn-lt"/>
                <a:cs typeface="+mn-lt"/>
              </a:rPr>
              <a:t>ση</a:t>
            </a:r>
            <a:r>
              <a:rPr lang="en-US" sz="1400" dirty="0">
                <a:ea typeface="+mn-lt"/>
                <a:cs typeface="+mn-lt"/>
              </a:rPr>
              <a:t> </a:t>
            </a:r>
            <a:r>
              <a:rPr lang="en-US" sz="1400" dirty="0" err="1">
                <a:ea typeface="+mn-lt"/>
                <a:cs typeface="+mn-lt"/>
              </a:rPr>
              <a:t>συμμετέχει</a:t>
            </a:r>
            <a:r>
              <a:rPr lang="en-US" sz="1400" dirty="0">
                <a:ea typeface="+mn-lt"/>
                <a:cs typeface="+mn-lt"/>
              </a:rPr>
              <a:t> π</a:t>
            </a:r>
            <a:r>
              <a:rPr lang="en-US" sz="1400" dirty="0" err="1">
                <a:ea typeface="+mn-lt"/>
                <a:cs typeface="+mn-lt"/>
              </a:rPr>
              <a:t>οσότητ</a:t>
            </a:r>
            <a:r>
              <a:rPr lang="en-US" sz="1400" dirty="0">
                <a:ea typeface="+mn-lt"/>
                <a:cs typeface="+mn-lt"/>
              </a:rPr>
              <a:t>α από </a:t>
            </a:r>
            <a:r>
              <a:rPr lang="en-US" sz="1400" dirty="0" err="1">
                <a:ea typeface="+mn-lt"/>
                <a:cs typeface="+mn-lt"/>
              </a:rPr>
              <a:t>μί</a:t>
            </a:r>
            <a:r>
              <a:rPr lang="en-US" sz="1400" dirty="0">
                <a:ea typeface="+mn-lt"/>
                <a:cs typeface="+mn-lt"/>
              </a:rPr>
              <a:t>α </a:t>
            </a:r>
            <a:r>
              <a:rPr lang="en-US" sz="1400" dirty="0" err="1">
                <a:ea typeface="+mn-lt"/>
                <a:cs typeface="+mn-lt"/>
              </a:rPr>
              <a:t>μη</a:t>
            </a:r>
            <a:r>
              <a:rPr lang="en-US" sz="1400" dirty="0">
                <a:ea typeface="+mn-lt"/>
                <a:cs typeface="+mn-lt"/>
              </a:rPr>
              <a:t> καθα</a:t>
            </a:r>
            <a:r>
              <a:rPr lang="en-US" sz="1400" dirty="0" err="1">
                <a:ea typeface="+mn-lt"/>
                <a:cs typeface="+mn-lt"/>
              </a:rPr>
              <a:t>ρή</a:t>
            </a:r>
            <a:r>
              <a:rPr lang="en-US" sz="1400" dirty="0">
                <a:ea typeface="+mn-lt"/>
                <a:cs typeface="+mn-lt"/>
              </a:rPr>
              <a:t> </a:t>
            </a:r>
            <a:r>
              <a:rPr lang="en-US" sz="1400" dirty="0" err="1">
                <a:ea typeface="+mn-lt"/>
                <a:cs typeface="+mn-lt"/>
              </a:rPr>
              <a:t>ουσί</a:t>
            </a:r>
            <a:r>
              <a:rPr lang="en-US" sz="1400" dirty="0">
                <a:ea typeface="+mn-lt"/>
                <a:cs typeface="+mn-lt"/>
              </a:rPr>
              <a:t>α (</a:t>
            </a:r>
            <a:r>
              <a:rPr lang="en-US" sz="1400" dirty="0" err="1">
                <a:ea typeface="+mn-lt"/>
                <a:cs typeface="+mn-lt"/>
              </a:rPr>
              <a:t>δείγμ</a:t>
            </a:r>
            <a:r>
              <a:rPr lang="en-US" sz="1400" dirty="0">
                <a:ea typeface="+mn-lt"/>
                <a:cs typeface="+mn-lt"/>
              </a:rPr>
              <a:t>α), </a:t>
            </a:r>
            <a:r>
              <a:rPr lang="en-US" sz="1400" dirty="0" err="1">
                <a:ea typeface="+mn-lt"/>
                <a:cs typeface="+mn-lt"/>
              </a:rPr>
              <a:t>στους</a:t>
            </a:r>
            <a:r>
              <a:rPr lang="en-US" sz="1400" dirty="0">
                <a:ea typeface="+mn-lt"/>
                <a:cs typeface="+mn-lt"/>
              </a:rPr>
              <a:t> </a:t>
            </a:r>
            <a:r>
              <a:rPr lang="en-US" sz="1400" dirty="0" err="1">
                <a:ea typeface="+mn-lt"/>
                <a:cs typeface="+mn-lt"/>
              </a:rPr>
              <a:t>στοιχειομετρικούς</a:t>
            </a:r>
            <a:r>
              <a:rPr lang="en-US" sz="1400" dirty="0">
                <a:ea typeface="+mn-lt"/>
                <a:cs typeface="+mn-lt"/>
              </a:rPr>
              <a:t> υπ</a:t>
            </a:r>
            <a:r>
              <a:rPr lang="en-US" sz="1400" dirty="0" err="1">
                <a:ea typeface="+mn-lt"/>
                <a:cs typeface="+mn-lt"/>
              </a:rPr>
              <a:t>ολογισμούς</a:t>
            </a:r>
            <a:r>
              <a:rPr lang="en-US" sz="1400" dirty="0">
                <a:ea typeface="+mn-lt"/>
                <a:cs typeface="+mn-lt"/>
              </a:rPr>
              <a:t> θα </a:t>
            </a:r>
            <a:r>
              <a:rPr lang="en-US" sz="1400" dirty="0" err="1">
                <a:ea typeface="+mn-lt"/>
                <a:cs typeface="+mn-lt"/>
              </a:rPr>
              <a:t>χρησιμο</a:t>
            </a:r>
            <a:r>
              <a:rPr lang="en-US" sz="1400" dirty="0">
                <a:ea typeface="+mn-lt"/>
                <a:cs typeface="+mn-lt"/>
              </a:rPr>
              <a:t>π</a:t>
            </a:r>
            <a:r>
              <a:rPr lang="en-US" sz="1400" dirty="0" err="1">
                <a:ea typeface="+mn-lt"/>
                <a:cs typeface="+mn-lt"/>
              </a:rPr>
              <a:t>οιούμε</a:t>
            </a:r>
            <a:r>
              <a:rPr lang="en-US" sz="1400" dirty="0">
                <a:ea typeface="+mn-lt"/>
                <a:cs typeface="+mn-lt"/>
              </a:rPr>
              <a:t> </a:t>
            </a:r>
            <a:r>
              <a:rPr lang="en-US" sz="1400" dirty="0" err="1">
                <a:ea typeface="+mn-lt"/>
                <a:cs typeface="+mn-lt"/>
              </a:rPr>
              <a:t>μόνο</a:t>
            </a:r>
            <a:r>
              <a:rPr lang="en-US" sz="1400" dirty="0">
                <a:ea typeface="+mn-lt"/>
                <a:cs typeface="+mn-lt"/>
              </a:rPr>
              <a:t> </a:t>
            </a:r>
            <a:r>
              <a:rPr lang="en-US" sz="1400" dirty="0" err="1">
                <a:ea typeface="+mn-lt"/>
                <a:cs typeface="+mn-lt"/>
              </a:rPr>
              <a:t>την</a:t>
            </a:r>
            <a:r>
              <a:rPr lang="en-US" sz="1400" dirty="0">
                <a:ea typeface="+mn-lt"/>
                <a:cs typeface="+mn-lt"/>
              </a:rPr>
              <a:t> π</a:t>
            </a:r>
            <a:r>
              <a:rPr lang="en-US" sz="1400" dirty="0" err="1">
                <a:ea typeface="+mn-lt"/>
                <a:cs typeface="+mn-lt"/>
              </a:rPr>
              <a:t>οσότητ</a:t>
            </a:r>
            <a:r>
              <a:rPr lang="en-US" sz="1400" dirty="0">
                <a:ea typeface="+mn-lt"/>
                <a:cs typeface="+mn-lt"/>
              </a:rPr>
              <a:t>α </a:t>
            </a:r>
            <a:r>
              <a:rPr lang="en-US" sz="1400" dirty="0" err="1">
                <a:ea typeface="+mn-lt"/>
                <a:cs typeface="+mn-lt"/>
              </a:rPr>
              <a:t>της</a:t>
            </a:r>
            <a:r>
              <a:rPr lang="en-US" sz="1400" dirty="0">
                <a:ea typeface="+mn-lt"/>
                <a:cs typeface="+mn-lt"/>
              </a:rPr>
              <a:t> καθα</a:t>
            </a:r>
            <a:r>
              <a:rPr lang="en-US" sz="1400" dirty="0" err="1">
                <a:ea typeface="+mn-lt"/>
                <a:cs typeface="+mn-lt"/>
              </a:rPr>
              <a:t>ρής</a:t>
            </a:r>
            <a:r>
              <a:rPr lang="en-US" sz="1400" dirty="0">
                <a:ea typeface="+mn-lt"/>
                <a:cs typeface="+mn-lt"/>
              </a:rPr>
              <a:t> </a:t>
            </a:r>
            <a:r>
              <a:rPr lang="en-US" sz="1400" dirty="0" err="1">
                <a:ea typeface="+mn-lt"/>
                <a:cs typeface="+mn-lt"/>
              </a:rPr>
              <a:t>ουσί</a:t>
            </a:r>
            <a:r>
              <a:rPr lang="en-US" sz="1400" dirty="0">
                <a:ea typeface="+mn-lt"/>
                <a:cs typeface="+mn-lt"/>
              </a:rPr>
              <a:t>ας π</a:t>
            </a:r>
            <a:r>
              <a:rPr lang="en-US" sz="1400" dirty="0" err="1">
                <a:ea typeface="+mn-lt"/>
                <a:cs typeface="+mn-lt"/>
              </a:rPr>
              <a:t>ου</a:t>
            </a:r>
            <a:r>
              <a:rPr lang="en-US" sz="1400" dirty="0">
                <a:ea typeface="+mn-lt"/>
                <a:cs typeface="+mn-lt"/>
              </a:rPr>
              <a:t> α</a:t>
            </a:r>
            <a:r>
              <a:rPr lang="en-US" sz="1400" dirty="0" err="1">
                <a:ea typeface="+mn-lt"/>
                <a:cs typeface="+mn-lt"/>
              </a:rPr>
              <a:t>ντιδρά</a:t>
            </a:r>
            <a:r>
              <a:rPr lang="en-US" sz="1400" dirty="0">
                <a:ea typeface="+mn-lt"/>
                <a:cs typeface="+mn-lt"/>
              </a:rPr>
              <a:t>. </a:t>
            </a:r>
            <a:r>
              <a:rPr lang="en-US" sz="1400" dirty="0" err="1">
                <a:ea typeface="+mn-lt"/>
                <a:cs typeface="+mn-lt"/>
              </a:rPr>
              <a:t>Συνήθως</a:t>
            </a:r>
            <a:r>
              <a:rPr lang="en-US" sz="1400" dirty="0">
                <a:ea typeface="+mn-lt"/>
                <a:cs typeface="+mn-lt"/>
              </a:rPr>
              <a:t> ανα</a:t>
            </a:r>
            <a:r>
              <a:rPr lang="en-US" sz="1400" dirty="0" err="1">
                <a:ea typeface="+mn-lt"/>
                <a:cs typeface="+mn-lt"/>
              </a:rPr>
              <a:t>φέρετ</a:t>
            </a:r>
            <a:r>
              <a:rPr lang="en-US" sz="1400" dirty="0">
                <a:ea typeface="+mn-lt"/>
                <a:cs typeface="+mn-lt"/>
              </a:rPr>
              <a:t>αι </a:t>
            </a:r>
            <a:r>
              <a:rPr lang="en-US" sz="1400" dirty="0" err="1">
                <a:ea typeface="+mn-lt"/>
                <a:cs typeface="+mn-lt"/>
              </a:rPr>
              <a:t>στην</a:t>
            </a:r>
            <a:r>
              <a:rPr lang="en-US" sz="1400" dirty="0">
                <a:ea typeface="+mn-lt"/>
                <a:cs typeface="+mn-lt"/>
              </a:rPr>
              <a:t> </a:t>
            </a:r>
            <a:r>
              <a:rPr lang="en-US" sz="1400" dirty="0" err="1">
                <a:ea typeface="+mn-lt"/>
                <a:cs typeface="+mn-lt"/>
              </a:rPr>
              <a:t>εκφώνηση</a:t>
            </a:r>
            <a:r>
              <a:rPr lang="en-US" sz="1400" dirty="0">
                <a:ea typeface="+mn-lt"/>
                <a:cs typeface="+mn-lt"/>
              </a:rPr>
              <a:t> </a:t>
            </a:r>
            <a:r>
              <a:rPr lang="en-US" sz="1400" dirty="0" err="1">
                <a:ea typeface="+mn-lt"/>
                <a:cs typeface="+mn-lt"/>
              </a:rPr>
              <a:t>της</a:t>
            </a:r>
            <a:r>
              <a:rPr lang="en-US" sz="1400" dirty="0">
                <a:ea typeface="+mn-lt"/>
                <a:cs typeface="+mn-lt"/>
              </a:rPr>
              <a:t> </a:t>
            </a:r>
            <a:r>
              <a:rPr lang="en-US" sz="1400" dirty="0" err="1">
                <a:ea typeface="+mn-lt"/>
                <a:cs typeface="+mn-lt"/>
              </a:rPr>
              <a:t>άσκησης</a:t>
            </a:r>
            <a:r>
              <a:rPr lang="en-US" sz="1400" dirty="0">
                <a:ea typeface="+mn-lt"/>
                <a:cs typeface="+mn-lt"/>
              </a:rPr>
              <a:t> </a:t>
            </a:r>
            <a:r>
              <a:rPr lang="en-US" sz="1400" dirty="0" err="1">
                <a:ea typeface="+mn-lt"/>
                <a:cs typeface="+mn-lt"/>
              </a:rPr>
              <a:t>ότι</a:t>
            </a:r>
            <a:r>
              <a:rPr lang="en-US" sz="1400" dirty="0">
                <a:ea typeface="+mn-lt"/>
                <a:cs typeface="+mn-lt"/>
              </a:rPr>
              <a:t> </a:t>
            </a:r>
            <a:r>
              <a:rPr lang="en-US" sz="1400" dirty="0" err="1">
                <a:ea typeface="+mn-lt"/>
                <a:cs typeface="+mn-lt"/>
              </a:rPr>
              <a:t>οι</a:t>
            </a:r>
            <a:r>
              <a:rPr lang="en-US" sz="1400" dirty="0">
                <a:ea typeface="+mn-lt"/>
                <a:cs typeface="+mn-lt"/>
              </a:rPr>
              <a:t> π</a:t>
            </a:r>
            <a:r>
              <a:rPr lang="en-US" sz="1400" dirty="0" err="1">
                <a:ea typeface="+mn-lt"/>
                <a:cs typeface="+mn-lt"/>
              </a:rPr>
              <a:t>ροσμείξεις</a:t>
            </a:r>
            <a:r>
              <a:rPr lang="en-US" sz="1400" dirty="0">
                <a:ea typeface="+mn-lt"/>
                <a:cs typeface="+mn-lt"/>
              </a:rPr>
              <a:t> </a:t>
            </a:r>
            <a:r>
              <a:rPr lang="en-US" sz="1400" dirty="0" err="1">
                <a:ea typeface="+mn-lt"/>
                <a:cs typeface="+mn-lt"/>
              </a:rPr>
              <a:t>του</a:t>
            </a:r>
            <a:r>
              <a:rPr lang="en-US" sz="1400" dirty="0">
                <a:ea typeface="+mn-lt"/>
                <a:cs typeface="+mn-lt"/>
              </a:rPr>
              <a:t> </a:t>
            </a:r>
            <a:r>
              <a:rPr lang="en-US" sz="1400" dirty="0" err="1">
                <a:ea typeface="+mn-lt"/>
                <a:cs typeface="+mn-lt"/>
              </a:rPr>
              <a:t>δείγμ</a:t>
            </a:r>
            <a:r>
              <a:rPr lang="en-US" sz="1400" dirty="0">
                <a:ea typeface="+mn-lt"/>
                <a:cs typeface="+mn-lt"/>
              </a:rPr>
              <a:t>α</a:t>
            </a:r>
            <a:r>
              <a:rPr lang="en-US" sz="1400" dirty="0" err="1">
                <a:ea typeface="+mn-lt"/>
                <a:cs typeface="+mn-lt"/>
              </a:rPr>
              <a:t>τος</a:t>
            </a:r>
            <a:r>
              <a:rPr lang="en-US" sz="1400" dirty="0">
                <a:ea typeface="+mn-lt"/>
                <a:cs typeface="+mn-lt"/>
              </a:rPr>
              <a:t> </a:t>
            </a:r>
            <a:r>
              <a:rPr lang="en-US" sz="1400" dirty="0" err="1">
                <a:ea typeface="+mn-lt"/>
                <a:cs typeface="+mn-lt"/>
              </a:rPr>
              <a:t>είν</a:t>
            </a:r>
            <a:r>
              <a:rPr lang="en-US" sz="1400" dirty="0">
                <a:ea typeface="+mn-lt"/>
                <a:cs typeface="+mn-lt"/>
              </a:rPr>
              <a:t>αι α</a:t>
            </a:r>
            <a:r>
              <a:rPr lang="en-US" sz="1400" dirty="0" err="1">
                <a:ea typeface="+mn-lt"/>
                <a:cs typeface="+mn-lt"/>
              </a:rPr>
              <a:t>δρ</a:t>
            </a:r>
            <a:r>
              <a:rPr lang="en-US" sz="1400" dirty="0">
                <a:ea typeface="+mn-lt"/>
                <a:cs typeface="+mn-lt"/>
              </a:rPr>
              <a:t>α</a:t>
            </a:r>
            <a:r>
              <a:rPr lang="en-US" sz="1400" dirty="0" err="1">
                <a:ea typeface="+mn-lt"/>
                <a:cs typeface="+mn-lt"/>
              </a:rPr>
              <a:t>νείς</a:t>
            </a:r>
            <a:r>
              <a:rPr lang="en-US" sz="1400" dirty="0">
                <a:ea typeface="+mn-lt"/>
                <a:cs typeface="+mn-lt"/>
              </a:rPr>
              <a:t>, </a:t>
            </a:r>
            <a:r>
              <a:rPr lang="en-US" sz="1400" dirty="0" err="1">
                <a:ea typeface="+mn-lt"/>
                <a:cs typeface="+mn-lt"/>
              </a:rPr>
              <a:t>δηλ</a:t>
            </a:r>
            <a:r>
              <a:rPr lang="en-US" sz="1400" dirty="0">
                <a:ea typeface="+mn-lt"/>
                <a:cs typeface="+mn-lt"/>
              </a:rPr>
              <a:t>α</a:t>
            </a:r>
            <a:r>
              <a:rPr lang="en-US" sz="1400" dirty="0" err="1">
                <a:ea typeface="+mn-lt"/>
                <a:cs typeface="+mn-lt"/>
              </a:rPr>
              <a:t>δή</a:t>
            </a:r>
            <a:r>
              <a:rPr lang="en-US" sz="1400" dirty="0">
                <a:ea typeface="+mn-lt"/>
                <a:cs typeface="+mn-lt"/>
              </a:rPr>
              <a:t> </a:t>
            </a:r>
            <a:r>
              <a:rPr lang="en-US" sz="1400" dirty="0" err="1">
                <a:ea typeface="+mn-lt"/>
                <a:cs typeface="+mn-lt"/>
              </a:rPr>
              <a:t>δεν</a:t>
            </a:r>
            <a:r>
              <a:rPr lang="en-US" sz="1400" dirty="0">
                <a:ea typeface="+mn-lt"/>
                <a:cs typeface="+mn-lt"/>
              </a:rPr>
              <a:t> α</a:t>
            </a:r>
            <a:r>
              <a:rPr lang="en-US" sz="1400" dirty="0" err="1">
                <a:ea typeface="+mn-lt"/>
                <a:cs typeface="+mn-lt"/>
              </a:rPr>
              <a:t>ντιδρούν</a:t>
            </a:r>
            <a:r>
              <a:rPr lang="en-US" sz="1400" dirty="0">
                <a:ea typeface="+mn-lt"/>
                <a:cs typeface="+mn-lt"/>
              </a:rPr>
              <a:t>.</a:t>
            </a:r>
            <a:br>
              <a:rPr lang="en-US" dirty="0"/>
            </a:br>
            <a:endParaRPr lang="en-US" sz="1400"/>
          </a:p>
          <a:p>
            <a:r>
              <a:rPr lang="en-US" sz="1400" dirty="0">
                <a:ea typeface="+mn-lt"/>
                <a:cs typeface="+mn-lt"/>
              </a:rPr>
              <a:t>Καθα</a:t>
            </a:r>
            <a:r>
              <a:rPr lang="en-US" sz="1400" err="1">
                <a:ea typeface="+mn-lt"/>
                <a:cs typeface="+mn-lt"/>
              </a:rPr>
              <a:t>ρότητ</a:t>
            </a:r>
            <a:r>
              <a:rPr lang="en-US" sz="1400" dirty="0">
                <a:ea typeface="+mn-lt"/>
                <a:cs typeface="+mn-lt"/>
              </a:rPr>
              <a:t>α </a:t>
            </a:r>
            <a:r>
              <a:rPr lang="en-US" sz="1400" err="1">
                <a:ea typeface="+mn-lt"/>
                <a:cs typeface="+mn-lt"/>
              </a:rPr>
              <a:t>ενός</a:t>
            </a:r>
            <a:r>
              <a:rPr lang="en-US" sz="1400" dirty="0">
                <a:ea typeface="+mn-lt"/>
                <a:cs typeface="+mn-lt"/>
              </a:rPr>
              <a:t> </a:t>
            </a:r>
            <a:r>
              <a:rPr lang="en-US" sz="1400" err="1">
                <a:ea typeface="+mn-lt"/>
                <a:cs typeface="+mn-lt"/>
              </a:rPr>
              <a:t>δείγμ</a:t>
            </a:r>
            <a:r>
              <a:rPr lang="en-US" sz="1400" dirty="0">
                <a:ea typeface="+mn-lt"/>
                <a:cs typeface="+mn-lt"/>
              </a:rPr>
              <a:t>α</a:t>
            </a:r>
            <a:r>
              <a:rPr lang="en-US" sz="1400" err="1">
                <a:ea typeface="+mn-lt"/>
                <a:cs typeface="+mn-lt"/>
              </a:rPr>
              <a:t>τος</a:t>
            </a:r>
            <a:r>
              <a:rPr lang="en-US" sz="1400" dirty="0">
                <a:ea typeface="+mn-lt"/>
                <a:cs typeface="+mn-lt"/>
              </a:rPr>
              <a:t> </a:t>
            </a:r>
            <a:r>
              <a:rPr lang="en-US" sz="1400" err="1">
                <a:ea typeface="+mn-lt"/>
                <a:cs typeface="+mn-lt"/>
              </a:rPr>
              <a:t>ονομάζετ</a:t>
            </a:r>
            <a:r>
              <a:rPr lang="en-US" sz="1400" dirty="0">
                <a:ea typeface="+mn-lt"/>
                <a:cs typeface="+mn-lt"/>
              </a:rPr>
              <a:t>αι η % w/w π</a:t>
            </a:r>
            <a:r>
              <a:rPr lang="en-US" sz="1400" err="1">
                <a:ea typeface="+mn-lt"/>
                <a:cs typeface="+mn-lt"/>
              </a:rPr>
              <a:t>εριεκτικότητ</a:t>
            </a:r>
            <a:r>
              <a:rPr lang="en-US" sz="1400" dirty="0">
                <a:ea typeface="+mn-lt"/>
                <a:cs typeface="+mn-lt"/>
              </a:rPr>
              <a:t>α </a:t>
            </a:r>
            <a:r>
              <a:rPr lang="en-US" sz="1400" err="1">
                <a:ea typeface="+mn-lt"/>
                <a:cs typeface="+mn-lt"/>
              </a:rPr>
              <a:t>του</a:t>
            </a:r>
            <a:r>
              <a:rPr lang="en-US" sz="1400" dirty="0">
                <a:ea typeface="+mn-lt"/>
                <a:cs typeface="+mn-lt"/>
              </a:rPr>
              <a:t> </a:t>
            </a:r>
            <a:r>
              <a:rPr lang="en-US" sz="1400" err="1">
                <a:ea typeface="+mn-lt"/>
                <a:cs typeface="+mn-lt"/>
              </a:rPr>
              <a:t>δείγμ</a:t>
            </a:r>
            <a:r>
              <a:rPr lang="en-US" sz="1400" dirty="0">
                <a:ea typeface="+mn-lt"/>
                <a:cs typeface="+mn-lt"/>
              </a:rPr>
              <a:t>α</a:t>
            </a:r>
            <a:r>
              <a:rPr lang="en-US" sz="1400" err="1">
                <a:ea typeface="+mn-lt"/>
                <a:cs typeface="+mn-lt"/>
              </a:rPr>
              <a:t>τος</a:t>
            </a:r>
            <a:r>
              <a:rPr lang="en-US" sz="1400" dirty="0">
                <a:ea typeface="+mn-lt"/>
                <a:cs typeface="+mn-lt"/>
              </a:rPr>
              <a:t> </a:t>
            </a:r>
            <a:r>
              <a:rPr lang="en-US" sz="1400" err="1">
                <a:ea typeface="+mn-lt"/>
                <a:cs typeface="+mn-lt"/>
              </a:rPr>
              <a:t>της</a:t>
            </a:r>
            <a:r>
              <a:rPr lang="en-US" sz="1400" dirty="0">
                <a:ea typeface="+mn-lt"/>
                <a:cs typeface="+mn-lt"/>
              </a:rPr>
              <a:t> α</a:t>
            </a:r>
            <a:r>
              <a:rPr lang="en-US" sz="1400" err="1">
                <a:ea typeface="+mn-lt"/>
                <a:cs typeface="+mn-lt"/>
              </a:rPr>
              <a:t>κάθ</a:t>
            </a:r>
            <a:r>
              <a:rPr lang="en-US" sz="1400" dirty="0">
                <a:ea typeface="+mn-lt"/>
                <a:cs typeface="+mn-lt"/>
              </a:rPr>
              <a:t>α</a:t>
            </a:r>
            <a:r>
              <a:rPr lang="en-US" sz="1400" err="1">
                <a:ea typeface="+mn-lt"/>
                <a:cs typeface="+mn-lt"/>
              </a:rPr>
              <a:t>ρτης</a:t>
            </a:r>
            <a:r>
              <a:rPr lang="en-US" sz="1400" dirty="0">
                <a:ea typeface="+mn-lt"/>
                <a:cs typeface="+mn-lt"/>
              </a:rPr>
              <a:t> </a:t>
            </a:r>
            <a:r>
              <a:rPr lang="en-US" sz="1400" err="1">
                <a:ea typeface="+mn-lt"/>
                <a:cs typeface="+mn-lt"/>
              </a:rPr>
              <a:t>ουσί</a:t>
            </a:r>
            <a:r>
              <a:rPr lang="en-US" sz="1400" dirty="0">
                <a:ea typeface="+mn-lt"/>
                <a:cs typeface="+mn-lt"/>
              </a:rPr>
              <a:t>ας </a:t>
            </a:r>
            <a:r>
              <a:rPr lang="en-US" sz="1400" err="1">
                <a:ea typeface="+mn-lt"/>
                <a:cs typeface="+mn-lt"/>
              </a:rPr>
              <a:t>σε</a:t>
            </a:r>
            <a:r>
              <a:rPr lang="en-US" sz="1400" dirty="0">
                <a:ea typeface="+mn-lt"/>
                <a:cs typeface="+mn-lt"/>
              </a:rPr>
              <a:t> καθα</a:t>
            </a:r>
            <a:r>
              <a:rPr lang="en-US" sz="1400" err="1">
                <a:ea typeface="+mn-lt"/>
                <a:cs typeface="+mn-lt"/>
              </a:rPr>
              <a:t>ρή</a:t>
            </a:r>
            <a:r>
              <a:rPr lang="en-US" sz="1400" dirty="0">
                <a:ea typeface="+mn-lt"/>
                <a:cs typeface="+mn-lt"/>
              </a:rPr>
              <a:t> </a:t>
            </a:r>
            <a:r>
              <a:rPr lang="en-US" sz="1400" err="1">
                <a:ea typeface="+mn-lt"/>
                <a:cs typeface="+mn-lt"/>
              </a:rPr>
              <a:t>ουσί</a:t>
            </a:r>
            <a:r>
              <a:rPr lang="en-US" sz="1400" dirty="0">
                <a:ea typeface="+mn-lt"/>
                <a:cs typeface="+mn-lt"/>
              </a:rPr>
              <a:t>α.</a:t>
            </a:r>
            <a:endParaRPr lang="en-US" sz="140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6B470A-1709-5048-3562-D2EB593398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D9ACC8A-FA13-47DD-9722-0749C5E70D5A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7" name="Cameo Placeholder 6">
            <a:extLst>
              <a:ext uri="{FF2B5EF4-FFF2-40B4-BE49-F238E27FC236}">
                <a16:creationId xmlns:a16="http://schemas.microsoft.com/office/drawing/2014/main" id="{B83D32E2-C18D-1052-661D-8B63F6F2557E}"/>
              </a:ext>
            </a:extLst>
          </p:cNvPr>
          <p:cNvPicPr>
            <a:picLocks noGrp="1"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>
            <p:ph type="media" sz="quarter" idx="29">
              <p:extLst>
                <p:ext uri="{56F484CC-4922-43CF-B6FB-B326C6A72FC8}">
                  <p232:phTypeExt xmlns:p232="http://schemas.microsoft.com/office/powerpoint/2023/02/main">
                    <p232:type>
                      <p232:cameo/>
                    </p232:type>
                  </p232:phTypeExt>
                </p:ext>
              </p:extLst>
            </p:ph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custGeom>
            <a:avLst/>
            <a:gdLst>
              <a:gd name="connsiteX0" fmla="*/ 2971799 w 4657344"/>
              <a:gd name="connsiteY0" fmla="*/ 0 h 2971800"/>
              <a:gd name="connsiteX1" fmla="*/ 4633361 w 4657344"/>
              <a:gd name="connsiteY1" fmla="*/ 507537 h 2971800"/>
              <a:gd name="connsiteX2" fmla="*/ 4657344 w 4657344"/>
              <a:gd name="connsiteY2" fmla="*/ 525471 h 2971800"/>
              <a:gd name="connsiteX3" fmla="*/ 4657344 w 4657344"/>
              <a:gd name="connsiteY3" fmla="*/ 2971800 h 2971800"/>
              <a:gd name="connsiteX4" fmla="*/ 0 w 4657344"/>
              <a:gd name="connsiteY4" fmla="*/ 2971800 h 2971800"/>
              <a:gd name="connsiteX5" fmla="*/ 0 w 4657344"/>
              <a:gd name="connsiteY5" fmla="*/ 2971781 h 2971800"/>
              <a:gd name="connsiteX6" fmla="*/ 15342 w 4657344"/>
              <a:gd name="connsiteY6" fmla="*/ 2667951 h 2971800"/>
              <a:gd name="connsiteX7" fmla="*/ 2971799 w 4657344"/>
              <a:gd name="connsiteY7" fmla="*/ 0 h 297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57344" h="2971800">
                <a:moveTo>
                  <a:pt x="2971799" y="0"/>
                </a:moveTo>
                <a:cubicBezTo>
                  <a:pt x="3587279" y="0"/>
                  <a:pt x="4159058" y="187105"/>
                  <a:pt x="4633361" y="507537"/>
                </a:cubicBezTo>
                <a:lnTo>
                  <a:pt x="4657344" y="525471"/>
                </a:lnTo>
                <a:lnTo>
                  <a:pt x="4657344" y="2971800"/>
                </a:lnTo>
                <a:lnTo>
                  <a:pt x="0" y="2971800"/>
                </a:lnTo>
                <a:lnTo>
                  <a:pt x="0" y="2971781"/>
                </a:lnTo>
                <a:lnTo>
                  <a:pt x="15342" y="2667951"/>
                </a:lnTo>
                <a:cubicBezTo>
                  <a:pt x="167528" y="1169402"/>
                  <a:pt x="1433099" y="0"/>
                  <a:pt x="2971799" y="0"/>
                </a:cubicBezTo>
                <a:close/>
              </a:path>
            </a:pathLst>
          </a:custGeom>
          <a:solidFill>
            <a:srgbClr val="FFFFFF"/>
          </a:solidFill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B1E57C4-1BCB-49E9-5B5A-4D4E27163D6F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/>
      </p:sp>
    </p:spTree>
    <p:extLst>
      <p:ext uri="{BB962C8B-B14F-4D97-AF65-F5344CB8AC3E}">
        <p14:creationId xmlns:p14="http://schemas.microsoft.com/office/powerpoint/2010/main" val="10436881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4C4E3-09D7-614A-E843-FB8FB2D065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ameo Placeholder 6" descr="Cameo Placeholder&#10;">
            <a:extLst>
              <a:ext uri="{FF2B5EF4-FFF2-40B4-BE49-F238E27FC236}">
                <a16:creationId xmlns:a16="http://schemas.microsoft.com/office/drawing/2014/main" id="{2F249123-2145-814A-2075-C67965927828}"/>
              </a:ext>
            </a:extLst>
          </p:cNvPr>
          <p:cNvPicPr>
            <a:picLocks noGrp="1"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>
            <p:ph type="media" sz="quarter" idx="15">
              <p:extLst>
                <p:ext uri="{56F484CC-4922-43CF-B6FB-B326C6A72FC8}">
                  <p232:phTypeExt xmlns:p232="http://schemas.microsoft.com/office/powerpoint/2023/02/main">
                    <p232:type>
                      <p232:cameo/>
                    </p232:type>
                  </p232:phTypeExt>
                </p:ext>
              </p:extLst>
            </p:ph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5571742" cy="3429000"/>
          </a:xfrm>
        </p:spPr>
      </p:pic>
      <p:pic>
        <p:nvPicPr>
          <p:cNvPr id="8" name="Picture Placeholder 11" descr="People looking at a piece of paper">
            <a:extLst>
              <a:ext uri="{FF2B5EF4-FFF2-40B4-BE49-F238E27FC236}">
                <a16:creationId xmlns:a16="http://schemas.microsoft.com/office/drawing/2014/main" id="{7AE60B38-19E2-F364-87A9-4EF968228E8C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5"/>
          <a:srcRect t="3810" b="3810"/>
          <a:stretch/>
        </p:blipFill>
        <p:spPr>
          <a:xfrm>
            <a:off x="0" y="3429001"/>
            <a:ext cx="5571742" cy="3429000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12C1575B-63B1-973E-2D44-AFE2048F1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0868" y="0"/>
            <a:ext cx="7091132" cy="6858000"/>
          </a:xfrm>
        </p:spPr>
        <p:txBody>
          <a:bodyPr/>
          <a:lstStyle/>
          <a:p>
            <a:r>
              <a:rPr lang="en-US">
                <a:ea typeface="Source Sans Pro Black"/>
              </a:rPr>
              <a:t>Β' ΜΕΡΟΣ - ΑΣΚΗΣΕΙΣ</a:t>
            </a:r>
            <a:endParaRPr lang="en-US">
              <a:cs typeface="Posterama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39261B-788D-9C6E-9348-5D409C4C98D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00704" y="6363813"/>
            <a:ext cx="594564" cy="256854"/>
          </a:xfrm>
        </p:spPr>
        <p:txBody>
          <a:bodyPr/>
          <a:lstStyle/>
          <a:p>
            <a:fld id="{5D9ACC8A-FA13-47DD-9722-0749C5E70D5A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AE9828B-A7BB-1063-36C1-4EF15631742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538913" y="4307100"/>
            <a:ext cx="4722812" cy="2313567"/>
          </a:xfrm>
        </p:spPr>
        <p:txBody>
          <a:bodyPr vert="horz" lIns="0" tIns="45720" rIns="91440" bIns="45720" rtlCol="0" anchor="t">
            <a:noAutofit/>
          </a:bodyPr>
          <a:lstStyle/>
          <a:p>
            <a:endParaRPr lang="en-US"/>
          </a:p>
        </p:txBody>
      </p:sp>
      <p:sp>
        <p:nvSpPr>
          <p:cNvPr id="14" name="Freeform 17">
            <a:extLst>
              <a:ext uri="{FF2B5EF4-FFF2-40B4-BE49-F238E27FC236}">
                <a16:creationId xmlns:a16="http://schemas.microsoft.com/office/drawing/2014/main" id="{5293500B-8D1A-6B22-FDBD-3304C4C44E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 flipH="1" flipV="1">
            <a:off x="10546318" y="-731282"/>
            <a:ext cx="914402" cy="2376963"/>
          </a:xfrm>
          <a:custGeom>
            <a:avLst/>
            <a:gdLst>
              <a:gd name="connsiteX0" fmla="*/ 0 w 914402"/>
              <a:gd name="connsiteY0" fmla="*/ 2376963 h 2376963"/>
              <a:gd name="connsiteX1" fmla="*/ 0 w 914402"/>
              <a:gd name="connsiteY1" fmla="*/ 1899066 h 2376963"/>
              <a:gd name="connsiteX2" fmla="*/ 115221 w 914402"/>
              <a:gd name="connsiteY2" fmla="*/ 1836526 h 2376963"/>
              <a:gd name="connsiteX3" fmla="*/ 459784 w 914402"/>
              <a:gd name="connsiteY3" fmla="*/ 1188481 h 2376963"/>
              <a:gd name="connsiteX4" fmla="*/ 115221 w 914402"/>
              <a:gd name="connsiteY4" fmla="*/ 540436 h 2376963"/>
              <a:gd name="connsiteX5" fmla="*/ 0 w 914402"/>
              <a:gd name="connsiteY5" fmla="*/ 477896 h 2376963"/>
              <a:gd name="connsiteX6" fmla="*/ 0 w 914402"/>
              <a:gd name="connsiteY6" fmla="*/ 0 h 2376963"/>
              <a:gd name="connsiteX7" fmla="*/ 159427 w 914402"/>
              <a:gd name="connsiteY7" fmla="*/ 49489 h 2376963"/>
              <a:gd name="connsiteX8" fmla="*/ 914402 w 914402"/>
              <a:gd name="connsiteY8" fmla="*/ 1188481 h 2376963"/>
              <a:gd name="connsiteX9" fmla="*/ 159427 w 914402"/>
              <a:gd name="connsiteY9" fmla="*/ 2327474 h 2376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2" h="2376963">
                <a:moveTo>
                  <a:pt x="0" y="2376963"/>
                </a:moveTo>
                <a:lnTo>
                  <a:pt x="0" y="1899066"/>
                </a:lnTo>
                <a:lnTo>
                  <a:pt x="115221" y="1836526"/>
                </a:lnTo>
                <a:cubicBezTo>
                  <a:pt x="323105" y="1696082"/>
                  <a:pt x="459784" y="1458243"/>
                  <a:pt x="459784" y="1188481"/>
                </a:cubicBezTo>
                <a:cubicBezTo>
                  <a:pt x="459784" y="918719"/>
                  <a:pt x="323105" y="680880"/>
                  <a:pt x="115221" y="540436"/>
                </a:cubicBezTo>
                <a:lnTo>
                  <a:pt x="0" y="477896"/>
                </a:lnTo>
                <a:lnTo>
                  <a:pt x="0" y="0"/>
                </a:lnTo>
                <a:lnTo>
                  <a:pt x="159427" y="49489"/>
                </a:lnTo>
                <a:cubicBezTo>
                  <a:pt x="603094" y="237144"/>
                  <a:pt x="914402" y="676458"/>
                  <a:pt x="914402" y="1188481"/>
                </a:cubicBezTo>
                <a:cubicBezTo>
                  <a:pt x="914402" y="1700505"/>
                  <a:pt x="603094" y="2139818"/>
                  <a:pt x="159427" y="2327474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4829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0D4E02C-57FC-4C02-3DBF-0507628E5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695" y="302671"/>
            <a:ext cx="4975317" cy="1718866"/>
          </a:xfrm>
        </p:spPr>
        <p:txBody>
          <a:bodyPr/>
          <a:lstStyle/>
          <a:p>
            <a:r>
              <a:rPr lang="en-US" sz="1400" b="0" err="1">
                <a:ea typeface="+mj-lt"/>
                <a:cs typeface="+mj-lt"/>
              </a:rPr>
              <a:t>Ποσότητ</a:t>
            </a:r>
            <a:r>
              <a:rPr lang="en-US" sz="1400" b="0">
                <a:ea typeface="+mj-lt"/>
                <a:cs typeface="+mj-lt"/>
              </a:rPr>
              <a:t>α Ν₂ </a:t>
            </a:r>
            <a:r>
              <a:rPr lang="en-US" sz="1400" b="0" err="1">
                <a:ea typeface="+mj-lt"/>
                <a:cs typeface="+mj-lt"/>
              </a:rPr>
              <a:t>ίση</a:t>
            </a:r>
            <a:r>
              <a:rPr lang="en-US" sz="1400" b="0">
                <a:ea typeface="+mj-lt"/>
                <a:cs typeface="+mj-lt"/>
              </a:rPr>
              <a:t> </a:t>
            </a:r>
            <a:r>
              <a:rPr lang="en-US" sz="1400" b="0" err="1">
                <a:ea typeface="+mj-lt"/>
                <a:cs typeface="+mj-lt"/>
              </a:rPr>
              <a:t>με</a:t>
            </a:r>
            <a:r>
              <a:rPr lang="en-US" sz="1400" b="0">
                <a:ea typeface="+mj-lt"/>
                <a:cs typeface="+mj-lt"/>
              </a:rPr>
              <a:t> 70 g α</a:t>
            </a:r>
            <a:r>
              <a:rPr lang="en-US" sz="1400" b="0" err="1">
                <a:ea typeface="+mj-lt"/>
                <a:cs typeface="+mj-lt"/>
              </a:rPr>
              <a:t>ντιδρά</a:t>
            </a:r>
            <a:r>
              <a:rPr lang="en-US" sz="1400" b="0">
                <a:ea typeface="+mj-lt"/>
                <a:cs typeface="+mj-lt"/>
              </a:rPr>
              <a:t> π</a:t>
            </a:r>
            <a:r>
              <a:rPr lang="en-US" sz="1400" b="0" err="1">
                <a:ea typeface="+mj-lt"/>
                <a:cs typeface="+mj-lt"/>
              </a:rPr>
              <a:t>λήρως</a:t>
            </a:r>
            <a:r>
              <a:rPr lang="en-US" sz="1400" b="0">
                <a:ea typeface="+mj-lt"/>
                <a:cs typeface="+mj-lt"/>
              </a:rPr>
              <a:t> </a:t>
            </a:r>
            <a:r>
              <a:rPr lang="en-US" sz="1400" b="0" err="1">
                <a:ea typeface="+mj-lt"/>
                <a:cs typeface="+mj-lt"/>
              </a:rPr>
              <a:t>με</a:t>
            </a:r>
            <a:r>
              <a:rPr lang="en-US" sz="1400" b="0">
                <a:ea typeface="+mj-lt"/>
                <a:cs typeface="+mj-lt"/>
              </a:rPr>
              <a:t> Η₂.</a:t>
            </a:r>
            <a:endParaRPr lang="en-US" sz="1400">
              <a:cs typeface="Posterama"/>
            </a:endParaRPr>
          </a:p>
          <a:p>
            <a:r>
              <a:rPr lang="en-US" sz="1400" b="0">
                <a:ea typeface="+mj-lt"/>
                <a:cs typeface="+mj-lt"/>
              </a:rPr>
              <a:t>Να υπ</a:t>
            </a:r>
            <a:r>
              <a:rPr lang="en-US" sz="1400" b="0" err="1">
                <a:ea typeface="+mj-lt"/>
                <a:cs typeface="+mj-lt"/>
              </a:rPr>
              <a:t>ολογίσετε</a:t>
            </a:r>
            <a:r>
              <a:rPr lang="en-US" sz="1400" b="0">
                <a:ea typeface="+mj-lt"/>
                <a:cs typeface="+mj-lt"/>
              </a:rPr>
              <a:t> </a:t>
            </a:r>
            <a:r>
              <a:rPr lang="en-US" sz="1400" b="0" err="1">
                <a:ea typeface="+mj-lt"/>
                <a:cs typeface="+mj-lt"/>
              </a:rPr>
              <a:t>τον</a:t>
            </a:r>
            <a:r>
              <a:rPr lang="en-US" sz="1400" b="0">
                <a:ea typeface="+mj-lt"/>
                <a:cs typeface="+mj-lt"/>
              </a:rPr>
              <a:t> </a:t>
            </a:r>
            <a:r>
              <a:rPr lang="en-US" sz="1400" b="0" err="1">
                <a:ea typeface="+mj-lt"/>
                <a:cs typeface="+mj-lt"/>
              </a:rPr>
              <a:t>όγκο</a:t>
            </a:r>
            <a:r>
              <a:rPr lang="en-US" sz="1400" b="0">
                <a:ea typeface="+mj-lt"/>
                <a:cs typeface="+mj-lt"/>
              </a:rPr>
              <a:t> </a:t>
            </a:r>
            <a:r>
              <a:rPr lang="en-US" sz="1400" b="0" err="1">
                <a:ea typeface="+mj-lt"/>
                <a:cs typeface="+mj-lt"/>
              </a:rPr>
              <a:t>του</a:t>
            </a:r>
            <a:r>
              <a:rPr lang="en-US" sz="1400" b="0">
                <a:ea typeface="+mj-lt"/>
                <a:cs typeface="+mj-lt"/>
              </a:rPr>
              <a:t> α</a:t>
            </a:r>
            <a:r>
              <a:rPr lang="en-US" sz="1400" b="0" err="1">
                <a:ea typeface="+mj-lt"/>
                <a:cs typeface="+mj-lt"/>
              </a:rPr>
              <a:t>ερίου</a:t>
            </a:r>
            <a:r>
              <a:rPr lang="en-US" sz="1400" b="0">
                <a:ea typeface="+mj-lt"/>
                <a:cs typeface="+mj-lt"/>
              </a:rPr>
              <a:t> ΝΗ₃ π</a:t>
            </a:r>
            <a:r>
              <a:rPr lang="en-US" sz="1400" b="0" err="1">
                <a:ea typeface="+mj-lt"/>
                <a:cs typeface="+mj-lt"/>
              </a:rPr>
              <a:t>ου</a:t>
            </a:r>
            <a:r>
              <a:rPr lang="en-US" sz="1400" b="0">
                <a:ea typeface="+mj-lt"/>
                <a:cs typeface="+mj-lt"/>
              </a:rPr>
              <a:t> πα</a:t>
            </a:r>
            <a:r>
              <a:rPr lang="en-US" sz="1400" b="0" err="1">
                <a:ea typeface="+mj-lt"/>
                <a:cs typeface="+mj-lt"/>
              </a:rPr>
              <a:t>ράγετ</a:t>
            </a:r>
            <a:r>
              <a:rPr lang="en-US" sz="1400" b="0">
                <a:ea typeface="+mj-lt"/>
                <a:cs typeface="+mj-lt"/>
              </a:rPr>
              <a:t>αι, </a:t>
            </a:r>
            <a:r>
              <a:rPr lang="en-US" sz="1400" b="0" err="1">
                <a:ea typeface="+mj-lt"/>
                <a:cs typeface="+mj-lt"/>
              </a:rPr>
              <a:t>μετρημένο</a:t>
            </a:r>
            <a:r>
              <a:rPr lang="en-US" sz="1400" b="0">
                <a:ea typeface="+mj-lt"/>
                <a:cs typeface="+mj-lt"/>
              </a:rPr>
              <a:t> </a:t>
            </a:r>
            <a:r>
              <a:rPr lang="en-US" sz="1400" b="0" err="1">
                <a:ea typeface="+mj-lt"/>
                <a:cs typeface="+mj-lt"/>
              </a:rPr>
              <a:t>σε</a:t>
            </a:r>
            <a:r>
              <a:rPr lang="en-US" sz="1400" b="0">
                <a:ea typeface="+mj-lt"/>
                <a:cs typeface="+mj-lt"/>
              </a:rPr>
              <a:t> </a:t>
            </a:r>
            <a:r>
              <a:rPr lang="en-US" sz="1400" b="0" err="1">
                <a:ea typeface="+mj-lt"/>
                <a:cs typeface="+mj-lt"/>
              </a:rPr>
              <a:t>συνθήκες</a:t>
            </a:r>
            <a:r>
              <a:rPr lang="en-US" sz="1400" b="0">
                <a:ea typeface="+mj-lt"/>
                <a:cs typeface="+mj-lt"/>
              </a:rPr>
              <a:t> STP.</a:t>
            </a:r>
            <a:endParaRPr lang="en-US" sz="1400"/>
          </a:p>
          <a:p>
            <a:endParaRPr lang="en-US">
              <a:cs typeface="Posterama"/>
            </a:endParaRPr>
          </a:p>
        </p:txBody>
      </p:sp>
      <p:pic>
        <p:nvPicPr>
          <p:cNvPr id="7" name="Cameo Placeholder 6" descr="Cameo Placeholder&#10;">
            <a:extLst>
              <a:ext uri="{FF2B5EF4-FFF2-40B4-BE49-F238E27FC236}">
                <a16:creationId xmlns:a16="http://schemas.microsoft.com/office/drawing/2014/main" id="{D45934D3-7DBC-88D1-7F10-06FE4016D104}"/>
              </a:ext>
            </a:extLst>
          </p:cNvPr>
          <p:cNvPicPr>
            <a:picLocks noGrp="1"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>
            <p:ph type="media" sz="quarter" idx="15">
              <p:extLst>
                <p:ext uri="{56F484CC-4922-43CF-B6FB-B326C6A72FC8}">
                  <p232:phTypeExt xmlns:p232="http://schemas.microsoft.com/office/powerpoint/2023/02/main">
                    <p232:type>
                      <p232:cameo/>
                    </p232:type>
                  </p232:phTypeExt>
                </p:ext>
              </p:extLst>
            </p:ph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" y="2257425"/>
            <a:ext cx="2729213" cy="3868738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81D4C3-84D7-298A-D0F9-5EF5B8356A0E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081059" y="2149475"/>
            <a:ext cx="8974835" cy="3976688"/>
          </a:xfrm>
        </p:spPr>
        <p:txBody>
          <a:bodyPr vert="horz" lIns="91440" tIns="45720" rIns="91440" bIns="45720" rtlCol="0" anchor="t">
            <a:noAutofit/>
          </a:bodyPr>
          <a:lstStyle/>
          <a:p>
            <a:pPr indent="-347345"/>
            <a:r>
              <a:rPr lang="en-US" sz="1600">
                <a:ea typeface="+mn-lt"/>
                <a:cs typeface="+mn-lt"/>
              </a:rPr>
              <a:t>Υπ</a:t>
            </a:r>
            <a:r>
              <a:rPr lang="en-US" sz="1600" err="1">
                <a:ea typeface="+mn-lt"/>
                <a:cs typeface="+mn-lt"/>
              </a:rPr>
              <a:t>ολογίζουμε</a:t>
            </a:r>
            <a:r>
              <a:rPr lang="en-US" sz="1600">
                <a:ea typeface="+mn-lt"/>
                <a:cs typeface="+mn-lt"/>
              </a:rPr>
              <a:t> α</a:t>
            </a:r>
            <a:r>
              <a:rPr lang="en-US" sz="1600" err="1">
                <a:ea typeface="+mn-lt"/>
                <a:cs typeface="+mn-lt"/>
              </a:rPr>
              <a:t>ρχικά</a:t>
            </a:r>
            <a:r>
              <a:rPr lang="en-US" sz="1600">
                <a:ea typeface="+mn-lt"/>
                <a:cs typeface="+mn-lt"/>
              </a:rPr>
              <a:t> </a:t>
            </a:r>
            <a:r>
              <a:rPr lang="en-US" sz="1600" err="1">
                <a:ea typeface="+mn-lt"/>
                <a:cs typeface="+mn-lt"/>
              </a:rPr>
              <a:t>τον</a:t>
            </a:r>
            <a:r>
              <a:rPr lang="en-US" sz="1600">
                <a:ea typeface="+mn-lt"/>
                <a:cs typeface="+mn-lt"/>
              </a:rPr>
              <a:t> α</a:t>
            </a:r>
            <a:r>
              <a:rPr lang="en-US" sz="1600" err="1">
                <a:ea typeface="+mn-lt"/>
                <a:cs typeface="+mn-lt"/>
              </a:rPr>
              <a:t>ριθμό</a:t>
            </a:r>
            <a:r>
              <a:rPr lang="en-US" sz="1600">
                <a:ea typeface="+mn-lt"/>
                <a:cs typeface="+mn-lt"/>
              </a:rPr>
              <a:t> moles </a:t>
            </a:r>
            <a:r>
              <a:rPr lang="en-US" sz="1600" err="1">
                <a:ea typeface="+mn-lt"/>
                <a:cs typeface="+mn-lt"/>
              </a:rPr>
              <a:t>του</a:t>
            </a:r>
            <a:r>
              <a:rPr lang="en-US" sz="1600">
                <a:ea typeface="+mn-lt"/>
                <a:cs typeface="+mn-lt"/>
              </a:rPr>
              <a:t> Ν₂ (</a:t>
            </a:r>
            <a:r>
              <a:rPr lang="en-US" sz="1600" err="1">
                <a:ea typeface="+mn-lt"/>
                <a:cs typeface="+mn-lt"/>
              </a:rPr>
              <a:t>Μr</a:t>
            </a:r>
            <a:r>
              <a:rPr lang="en-US" sz="1600">
                <a:ea typeface="+mn-lt"/>
                <a:cs typeface="+mn-lt"/>
              </a:rPr>
              <a:t> = 28): n = m / Mᵣ = 70 g / 28 g/mol = 2,5 mol</a:t>
            </a:r>
            <a:endParaRPr lang="en-US" sz="1600">
              <a:cs typeface="+mn-lt"/>
            </a:endParaRPr>
          </a:p>
          <a:p>
            <a:pPr indent="-347345"/>
            <a:r>
              <a:rPr lang="en-US" sz="1600" err="1">
                <a:ea typeface="+mn-lt"/>
                <a:cs typeface="+mn-lt"/>
              </a:rPr>
              <a:t>Γράφουμε</a:t>
            </a:r>
            <a:r>
              <a:rPr lang="en-US" sz="1600">
                <a:ea typeface="+mn-lt"/>
                <a:cs typeface="+mn-lt"/>
              </a:rPr>
              <a:t> </a:t>
            </a:r>
            <a:r>
              <a:rPr lang="en-US" sz="1600" err="1">
                <a:ea typeface="+mn-lt"/>
                <a:cs typeface="+mn-lt"/>
              </a:rPr>
              <a:t>τη</a:t>
            </a:r>
            <a:r>
              <a:rPr lang="en-US" sz="1600">
                <a:ea typeface="+mn-lt"/>
                <a:cs typeface="+mn-lt"/>
              </a:rPr>
              <a:t> </a:t>
            </a:r>
            <a:r>
              <a:rPr lang="en-US" sz="1600" err="1">
                <a:ea typeface="+mn-lt"/>
                <a:cs typeface="+mn-lt"/>
              </a:rPr>
              <a:t>χημική</a:t>
            </a:r>
            <a:r>
              <a:rPr lang="en-US" sz="1600">
                <a:ea typeface="+mn-lt"/>
                <a:cs typeface="+mn-lt"/>
              </a:rPr>
              <a:t> </a:t>
            </a:r>
            <a:r>
              <a:rPr lang="en-US" sz="1600" err="1">
                <a:ea typeface="+mn-lt"/>
                <a:cs typeface="+mn-lt"/>
              </a:rPr>
              <a:t>εξίσωση</a:t>
            </a:r>
            <a:r>
              <a:rPr lang="en-US" sz="1600">
                <a:ea typeface="+mn-lt"/>
                <a:cs typeface="+mn-lt"/>
              </a:rPr>
              <a:t> </a:t>
            </a:r>
            <a:r>
              <a:rPr lang="en-US" sz="1600" err="1">
                <a:ea typeface="+mn-lt"/>
                <a:cs typeface="+mn-lt"/>
              </a:rPr>
              <a:t>της</a:t>
            </a:r>
            <a:r>
              <a:rPr lang="en-US" sz="1600">
                <a:ea typeface="+mn-lt"/>
                <a:cs typeface="+mn-lt"/>
              </a:rPr>
              <a:t> α</a:t>
            </a:r>
            <a:r>
              <a:rPr lang="en-US" sz="1600" err="1">
                <a:ea typeface="+mn-lt"/>
                <a:cs typeface="+mn-lt"/>
              </a:rPr>
              <a:t>ντίδρ</a:t>
            </a:r>
            <a:r>
              <a:rPr lang="en-US" sz="1600">
                <a:ea typeface="+mn-lt"/>
                <a:cs typeface="+mn-lt"/>
              </a:rPr>
              <a:t>α</a:t>
            </a:r>
            <a:r>
              <a:rPr lang="en-US" sz="1600" err="1">
                <a:ea typeface="+mn-lt"/>
                <a:cs typeface="+mn-lt"/>
              </a:rPr>
              <a:t>σης</a:t>
            </a:r>
            <a:r>
              <a:rPr lang="en-US" sz="1600">
                <a:ea typeface="+mn-lt"/>
                <a:cs typeface="+mn-lt"/>
              </a:rPr>
              <a:t> και, </a:t>
            </a:r>
            <a:r>
              <a:rPr lang="en-US" sz="1600" err="1">
                <a:ea typeface="+mn-lt"/>
                <a:cs typeface="+mn-lt"/>
              </a:rPr>
              <a:t>με</a:t>
            </a:r>
            <a:r>
              <a:rPr lang="en-US" sz="1600">
                <a:ea typeface="+mn-lt"/>
                <a:cs typeface="+mn-lt"/>
              </a:rPr>
              <a:t> β</a:t>
            </a:r>
            <a:r>
              <a:rPr lang="en-US" sz="1600" err="1">
                <a:ea typeface="+mn-lt"/>
                <a:cs typeface="+mn-lt"/>
              </a:rPr>
              <a:t>άση</a:t>
            </a:r>
            <a:r>
              <a:rPr lang="en-US" sz="1600">
                <a:ea typeface="+mn-lt"/>
                <a:cs typeface="+mn-lt"/>
              </a:rPr>
              <a:t> </a:t>
            </a:r>
            <a:r>
              <a:rPr lang="en-US" sz="1600" err="1">
                <a:ea typeface="+mn-lt"/>
                <a:cs typeface="+mn-lt"/>
              </a:rPr>
              <a:t>τη</a:t>
            </a:r>
            <a:r>
              <a:rPr lang="en-US" sz="1600">
                <a:ea typeface="+mn-lt"/>
                <a:cs typeface="+mn-lt"/>
              </a:rPr>
              <a:t> </a:t>
            </a:r>
            <a:r>
              <a:rPr lang="en-US" sz="1600" err="1">
                <a:ea typeface="+mn-lt"/>
                <a:cs typeface="+mn-lt"/>
              </a:rPr>
              <a:t>σχέση</a:t>
            </a:r>
            <a:r>
              <a:rPr lang="en-US" sz="1600">
                <a:ea typeface="+mn-lt"/>
                <a:cs typeface="+mn-lt"/>
              </a:rPr>
              <a:t> mol </a:t>
            </a:r>
            <a:r>
              <a:rPr lang="en-US" sz="1600" err="1">
                <a:ea typeface="+mn-lt"/>
                <a:cs typeface="+mn-lt"/>
              </a:rPr>
              <a:t>των</a:t>
            </a:r>
            <a:r>
              <a:rPr lang="en-US" sz="1600">
                <a:ea typeface="+mn-lt"/>
                <a:cs typeface="+mn-lt"/>
              </a:rPr>
              <a:t> </a:t>
            </a:r>
            <a:r>
              <a:rPr lang="en-US" sz="1600" err="1">
                <a:ea typeface="+mn-lt"/>
                <a:cs typeface="+mn-lt"/>
              </a:rPr>
              <a:t>ουσιών</a:t>
            </a:r>
            <a:r>
              <a:rPr lang="en-US" sz="1600">
                <a:ea typeface="+mn-lt"/>
                <a:cs typeface="+mn-lt"/>
              </a:rPr>
              <a:t> (</a:t>
            </a:r>
            <a:r>
              <a:rPr lang="en-US" sz="1600" err="1">
                <a:ea typeface="+mn-lt"/>
                <a:cs typeface="+mn-lt"/>
              </a:rPr>
              <a:t>στοιχειομετρί</a:t>
            </a:r>
            <a:r>
              <a:rPr lang="en-US" sz="1600">
                <a:ea typeface="+mn-lt"/>
                <a:cs typeface="+mn-lt"/>
              </a:rPr>
              <a:t>α </a:t>
            </a:r>
            <a:r>
              <a:rPr lang="en-US" sz="1600" err="1">
                <a:ea typeface="+mn-lt"/>
                <a:cs typeface="+mn-lt"/>
              </a:rPr>
              <a:t>της</a:t>
            </a:r>
            <a:r>
              <a:rPr lang="en-US" sz="1600">
                <a:ea typeface="+mn-lt"/>
                <a:cs typeface="+mn-lt"/>
              </a:rPr>
              <a:t> α</a:t>
            </a:r>
            <a:r>
              <a:rPr lang="en-US" sz="1600" err="1">
                <a:ea typeface="+mn-lt"/>
                <a:cs typeface="+mn-lt"/>
              </a:rPr>
              <a:t>ντίδρ</a:t>
            </a:r>
            <a:r>
              <a:rPr lang="en-US" sz="1600">
                <a:ea typeface="+mn-lt"/>
                <a:cs typeface="+mn-lt"/>
              </a:rPr>
              <a:t>α</a:t>
            </a:r>
            <a:r>
              <a:rPr lang="en-US" sz="1600" err="1">
                <a:ea typeface="+mn-lt"/>
                <a:cs typeface="+mn-lt"/>
              </a:rPr>
              <a:t>σης</a:t>
            </a:r>
            <a:r>
              <a:rPr lang="en-US" sz="1600">
                <a:ea typeface="+mn-lt"/>
                <a:cs typeface="+mn-lt"/>
              </a:rPr>
              <a:t>), υπ</a:t>
            </a:r>
            <a:r>
              <a:rPr lang="en-US" sz="1600" err="1">
                <a:ea typeface="+mn-lt"/>
                <a:cs typeface="+mn-lt"/>
              </a:rPr>
              <a:t>ολογίζουμε</a:t>
            </a:r>
            <a:r>
              <a:rPr lang="en-US" sz="1600">
                <a:ea typeface="+mn-lt"/>
                <a:cs typeface="+mn-lt"/>
              </a:rPr>
              <a:t> </a:t>
            </a:r>
            <a:r>
              <a:rPr lang="en-US" sz="1600" err="1">
                <a:ea typeface="+mn-lt"/>
                <a:cs typeface="+mn-lt"/>
              </a:rPr>
              <a:t>τον</a:t>
            </a:r>
            <a:r>
              <a:rPr lang="en-US" sz="1600">
                <a:ea typeface="+mn-lt"/>
                <a:cs typeface="+mn-lt"/>
              </a:rPr>
              <a:t> α</a:t>
            </a:r>
            <a:r>
              <a:rPr lang="en-US" sz="1600" err="1">
                <a:ea typeface="+mn-lt"/>
                <a:cs typeface="+mn-lt"/>
              </a:rPr>
              <a:t>ριθμό</a:t>
            </a:r>
            <a:r>
              <a:rPr lang="en-US" sz="1600">
                <a:ea typeface="+mn-lt"/>
                <a:cs typeface="+mn-lt"/>
              </a:rPr>
              <a:t> moles </a:t>
            </a:r>
            <a:r>
              <a:rPr lang="en-US" sz="1600" err="1">
                <a:ea typeface="+mn-lt"/>
                <a:cs typeface="+mn-lt"/>
              </a:rPr>
              <a:t>της</a:t>
            </a:r>
            <a:r>
              <a:rPr lang="en-US" sz="1600">
                <a:ea typeface="+mn-lt"/>
                <a:cs typeface="+mn-lt"/>
              </a:rPr>
              <a:t> ΝΗ₃ π</a:t>
            </a:r>
            <a:r>
              <a:rPr lang="en-US" sz="1600" err="1">
                <a:ea typeface="+mn-lt"/>
                <a:cs typeface="+mn-lt"/>
              </a:rPr>
              <a:t>ου</a:t>
            </a:r>
            <a:r>
              <a:rPr lang="en-US" sz="1600">
                <a:ea typeface="+mn-lt"/>
                <a:cs typeface="+mn-lt"/>
              </a:rPr>
              <a:t> πα</a:t>
            </a:r>
            <a:r>
              <a:rPr lang="en-US" sz="1600" err="1">
                <a:ea typeface="+mn-lt"/>
                <a:cs typeface="+mn-lt"/>
              </a:rPr>
              <a:t>ράγετ</a:t>
            </a:r>
            <a:r>
              <a:rPr lang="en-US" sz="1600">
                <a:ea typeface="+mn-lt"/>
                <a:cs typeface="+mn-lt"/>
              </a:rPr>
              <a:t>αι:</a:t>
            </a:r>
            <a:endParaRPr lang="en-US" sz="1600"/>
          </a:p>
          <a:p>
            <a:pPr indent="-347345"/>
            <a:r>
              <a:rPr lang="en-US" sz="1600">
                <a:ea typeface="+mn-lt"/>
                <a:cs typeface="+mn-lt"/>
              </a:rPr>
              <a:t>N₂ + 3H₂ → 2NH₃ Από </a:t>
            </a:r>
            <a:r>
              <a:rPr lang="en-US" sz="1600" err="1">
                <a:ea typeface="+mn-lt"/>
                <a:cs typeface="+mn-lt"/>
              </a:rPr>
              <a:t>τη</a:t>
            </a:r>
            <a:r>
              <a:rPr lang="en-US" sz="1600">
                <a:ea typeface="+mn-lt"/>
                <a:cs typeface="+mn-lt"/>
              </a:rPr>
              <a:t> </a:t>
            </a:r>
            <a:r>
              <a:rPr lang="en-US" sz="1600" err="1">
                <a:ea typeface="+mn-lt"/>
                <a:cs typeface="+mn-lt"/>
              </a:rPr>
              <a:t>στοιχειομετρί</a:t>
            </a:r>
            <a:r>
              <a:rPr lang="en-US" sz="1600">
                <a:ea typeface="+mn-lt"/>
                <a:cs typeface="+mn-lt"/>
              </a:rPr>
              <a:t>α: Το 1 mol Ν₂ πα</a:t>
            </a:r>
            <a:r>
              <a:rPr lang="en-US" sz="1600" err="1">
                <a:ea typeface="+mn-lt"/>
                <a:cs typeface="+mn-lt"/>
              </a:rPr>
              <a:t>ράγει</a:t>
            </a:r>
            <a:r>
              <a:rPr lang="en-US" sz="1600">
                <a:ea typeface="+mn-lt"/>
                <a:cs typeface="+mn-lt"/>
              </a:rPr>
              <a:t> 2 mol ΝΗ₃</a:t>
            </a:r>
            <a:endParaRPr lang="en-US" sz="1600"/>
          </a:p>
          <a:p>
            <a:pPr indent="-347345"/>
            <a:r>
              <a:rPr lang="en-US" sz="1600" err="1">
                <a:ea typeface="+mn-lt"/>
                <a:cs typeface="+mn-lt"/>
              </a:rPr>
              <a:t>Άρ</a:t>
            </a:r>
            <a:r>
              <a:rPr lang="en-US" sz="1600">
                <a:ea typeface="+mn-lt"/>
                <a:cs typeface="+mn-lt"/>
              </a:rPr>
              <a:t>α: 2,5 mol Ν₂ → x mol ΝΗ₃ x = 2 × 2,5 = 5 mol</a:t>
            </a:r>
            <a:endParaRPr lang="en-US" sz="1600"/>
          </a:p>
          <a:p>
            <a:pPr indent="-347345"/>
            <a:r>
              <a:rPr lang="en-US" sz="1600">
                <a:ea typeface="+mn-lt"/>
                <a:cs typeface="+mn-lt"/>
              </a:rPr>
              <a:t>Ο </a:t>
            </a:r>
            <a:r>
              <a:rPr lang="en-US" sz="1600" err="1">
                <a:ea typeface="+mn-lt"/>
                <a:cs typeface="+mn-lt"/>
              </a:rPr>
              <a:t>όγκος</a:t>
            </a:r>
            <a:r>
              <a:rPr lang="en-US" sz="1600">
                <a:ea typeface="+mn-lt"/>
                <a:cs typeface="+mn-lt"/>
              </a:rPr>
              <a:t> </a:t>
            </a:r>
            <a:r>
              <a:rPr lang="en-US" sz="1600" err="1">
                <a:ea typeface="+mn-lt"/>
                <a:cs typeface="+mn-lt"/>
              </a:rPr>
              <a:t>της</a:t>
            </a:r>
            <a:r>
              <a:rPr lang="en-US" sz="1600">
                <a:ea typeface="+mn-lt"/>
                <a:cs typeface="+mn-lt"/>
              </a:rPr>
              <a:t> ΝΗ₃ π</a:t>
            </a:r>
            <a:r>
              <a:rPr lang="en-US" sz="1600" err="1">
                <a:ea typeface="+mn-lt"/>
                <a:cs typeface="+mn-lt"/>
              </a:rPr>
              <a:t>ου</a:t>
            </a:r>
            <a:r>
              <a:rPr lang="en-US" sz="1600">
                <a:ea typeface="+mn-lt"/>
                <a:cs typeface="+mn-lt"/>
              </a:rPr>
              <a:t> πα</a:t>
            </a:r>
            <a:r>
              <a:rPr lang="en-US" sz="1600" err="1">
                <a:ea typeface="+mn-lt"/>
                <a:cs typeface="+mn-lt"/>
              </a:rPr>
              <a:t>ράγετ</a:t>
            </a:r>
            <a:r>
              <a:rPr lang="en-US" sz="1600">
                <a:ea typeface="+mn-lt"/>
                <a:cs typeface="+mn-lt"/>
              </a:rPr>
              <a:t>αι </a:t>
            </a:r>
            <a:r>
              <a:rPr lang="en-US" sz="1600" err="1">
                <a:ea typeface="+mn-lt"/>
                <a:cs typeface="+mn-lt"/>
              </a:rPr>
              <a:t>σε</a:t>
            </a:r>
            <a:r>
              <a:rPr lang="en-US" sz="1600">
                <a:ea typeface="+mn-lt"/>
                <a:cs typeface="+mn-lt"/>
              </a:rPr>
              <a:t> </a:t>
            </a:r>
            <a:r>
              <a:rPr lang="en-US" sz="1600" err="1">
                <a:ea typeface="+mn-lt"/>
                <a:cs typeface="+mn-lt"/>
              </a:rPr>
              <a:t>συνθήκες</a:t>
            </a:r>
            <a:r>
              <a:rPr lang="en-US" sz="1600">
                <a:ea typeface="+mn-lt"/>
                <a:cs typeface="+mn-lt"/>
              </a:rPr>
              <a:t> STP </a:t>
            </a:r>
            <a:r>
              <a:rPr lang="en-US" sz="1600" err="1">
                <a:ea typeface="+mn-lt"/>
                <a:cs typeface="+mn-lt"/>
              </a:rPr>
              <a:t>είν</a:t>
            </a:r>
            <a:r>
              <a:rPr lang="en-US" sz="1600">
                <a:ea typeface="+mn-lt"/>
                <a:cs typeface="+mn-lt"/>
              </a:rPr>
              <a:t>αι: V = n × Vₘ = 5 mol × 22,4 L/mol = 112 L</a:t>
            </a:r>
            <a:endParaRPr lang="en-US" sz="1600"/>
          </a:p>
          <a:p>
            <a:pPr indent="-347345"/>
            <a:r>
              <a:rPr lang="en-US" sz="1600">
                <a:ea typeface="+mn-lt"/>
                <a:cs typeface="+mn-lt"/>
              </a:rPr>
              <a:t>✅ </a:t>
            </a:r>
            <a:r>
              <a:rPr lang="en-US" sz="1600" err="1">
                <a:ea typeface="+mn-lt"/>
                <a:cs typeface="+mn-lt"/>
              </a:rPr>
              <a:t>Άρ</a:t>
            </a:r>
            <a:r>
              <a:rPr lang="en-US" sz="1600">
                <a:ea typeface="+mn-lt"/>
                <a:cs typeface="+mn-lt"/>
              </a:rPr>
              <a:t>α η α</a:t>
            </a:r>
            <a:r>
              <a:rPr lang="en-US" sz="1600" err="1">
                <a:ea typeface="+mn-lt"/>
                <a:cs typeface="+mn-lt"/>
              </a:rPr>
              <a:t>ντίδρ</a:t>
            </a:r>
            <a:r>
              <a:rPr lang="en-US" sz="1600">
                <a:ea typeface="+mn-lt"/>
                <a:cs typeface="+mn-lt"/>
              </a:rPr>
              <a:t>α</a:t>
            </a:r>
            <a:r>
              <a:rPr lang="en-US" sz="1600" err="1">
                <a:ea typeface="+mn-lt"/>
                <a:cs typeface="+mn-lt"/>
              </a:rPr>
              <a:t>ση</a:t>
            </a:r>
            <a:r>
              <a:rPr lang="en-US" sz="1600">
                <a:ea typeface="+mn-lt"/>
                <a:cs typeface="+mn-lt"/>
              </a:rPr>
              <a:t> πα</a:t>
            </a:r>
            <a:r>
              <a:rPr lang="en-US" sz="1600" err="1">
                <a:ea typeface="+mn-lt"/>
                <a:cs typeface="+mn-lt"/>
              </a:rPr>
              <a:t>ράγει</a:t>
            </a:r>
            <a:r>
              <a:rPr lang="en-US" sz="1600">
                <a:ea typeface="+mn-lt"/>
                <a:cs typeface="+mn-lt"/>
              </a:rPr>
              <a:t> 112 L α</a:t>
            </a:r>
            <a:r>
              <a:rPr lang="en-US" sz="1600" err="1">
                <a:ea typeface="+mn-lt"/>
                <a:cs typeface="+mn-lt"/>
              </a:rPr>
              <a:t>ερίου</a:t>
            </a:r>
            <a:r>
              <a:rPr lang="en-US" sz="1600">
                <a:ea typeface="+mn-lt"/>
                <a:cs typeface="+mn-lt"/>
              </a:rPr>
              <a:t> ΝΗ₃ </a:t>
            </a:r>
            <a:r>
              <a:rPr lang="en-US" sz="1600" err="1">
                <a:ea typeface="+mn-lt"/>
                <a:cs typeface="+mn-lt"/>
              </a:rPr>
              <a:t>σε</a:t>
            </a:r>
            <a:r>
              <a:rPr lang="en-US" sz="1600">
                <a:ea typeface="+mn-lt"/>
                <a:cs typeface="+mn-lt"/>
              </a:rPr>
              <a:t> </a:t>
            </a:r>
            <a:r>
              <a:rPr lang="en-US" sz="1600" err="1">
                <a:ea typeface="+mn-lt"/>
                <a:cs typeface="+mn-lt"/>
              </a:rPr>
              <a:t>συνθήκες</a:t>
            </a:r>
            <a:r>
              <a:rPr lang="en-US" sz="1600">
                <a:ea typeface="+mn-lt"/>
                <a:cs typeface="+mn-lt"/>
              </a:rPr>
              <a:t> STP.</a:t>
            </a:r>
            <a:endParaRPr lang="en-US" sz="1600"/>
          </a:p>
          <a:p>
            <a:pPr indent="-347345"/>
            <a:endParaRPr lang="en-US"/>
          </a:p>
          <a:p>
            <a:pPr indent="-347345"/>
            <a:endParaRPr lang="en-US"/>
          </a:p>
          <a:p>
            <a:pPr indent="-347345"/>
            <a:endParaRPr lang="en-US"/>
          </a:p>
          <a:p>
            <a:pPr indent="-347345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6892F32-189E-29C4-6C10-E64FEC803C3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00704" y="6363813"/>
            <a:ext cx="594564" cy="256854"/>
          </a:xfrm>
        </p:spPr>
        <p:txBody>
          <a:bodyPr/>
          <a:lstStyle/>
          <a:p>
            <a:fld id="{5D9ACC8A-FA13-47DD-9722-0749C5E70D5A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6094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9E9089-27F9-7FF4-FF01-F669A8D59B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7848FC8-7AB0-0ED5-5A7E-96441068C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695" y="302671"/>
            <a:ext cx="4975317" cy="1718866"/>
          </a:xfrm>
        </p:spPr>
        <p:txBody>
          <a:bodyPr/>
          <a:lstStyle/>
          <a:p>
            <a:r>
              <a:rPr lang="en-US" sz="1400" b="0" err="1">
                <a:ea typeface="+mj-lt"/>
                <a:cs typeface="+mj-lt"/>
              </a:rPr>
              <a:t>Ορισμένη</a:t>
            </a:r>
            <a:r>
              <a:rPr lang="en-US" sz="1400" b="0">
                <a:ea typeface="+mj-lt"/>
                <a:cs typeface="+mj-lt"/>
              </a:rPr>
              <a:t> π</a:t>
            </a:r>
            <a:r>
              <a:rPr lang="en-US" sz="1400" b="0" err="1">
                <a:ea typeface="+mj-lt"/>
                <a:cs typeface="+mj-lt"/>
              </a:rPr>
              <a:t>οσότητ</a:t>
            </a:r>
            <a:r>
              <a:rPr lang="en-US" sz="1400" b="0">
                <a:ea typeface="+mj-lt"/>
                <a:cs typeface="+mj-lt"/>
              </a:rPr>
              <a:t>α (NH₄)₂SO₄ α</a:t>
            </a:r>
            <a:r>
              <a:rPr lang="en-US" sz="1400" b="0" err="1">
                <a:ea typeface="+mj-lt"/>
                <a:cs typeface="+mj-lt"/>
              </a:rPr>
              <a:t>ντιδρά</a:t>
            </a:r>
            <a:r>
              <a:rPr lang="en-US" sz="1400" b="0">
                <a:ea typeface="+mj-lt"/>
                <a:cs typeface="+mj-lt"/>
              </a:rPr>
              <a:t> </a:t>
            </a:r>
            <a:r>
              <a:rPr lang="en-US" sz="1400" b="0" err="1">
                <a:ea typeface="+mj-lt"/>
                <a:cs typeface="+mj-lt"/>
              </a:rPr>
              <a:t>με</a:t>
            </a:r>
            <a:r>
              <a:rPr lang="en-US" sz="1400" b="0">
                <a:ea typeface="+mj-lt"/>
                <a:cs typeface="+mj-lt"/>
              </a:rPr>
              <a:t> π</a:t>
            </a:r>
            <a:r>
              <a:rPr lang="en-US" sz="1400" b="0" err="1">
                <a:ea typeface="+mj-lt"/>
                <a:cs typeface="+mj-lt"/>
              </a:rPr>
              <a:t>ερίσσει</a:t>
            </a:r>
            <a:r>
              <a:rPr lang="en-US" sz="1400" b="0">
                <a:ea typeface="+mj-lt"/>
                <a:cs typeface="+mj-lt"/>
              </a:rPr>
              <a:t>α </a:t>
            </a:r>
            <a:r>
              <a:rPr lang="en-US" sz="1400" b="0" err="1">
                <a:ea typeface="+mj-lt"/>
                <a:cs typeface="+mj-lt"/>
              </a:rPr>
              <a:t>δι</a:t>
            </a:r>
            <a:r>
              <a:rPr lang="en-US" sz="1400" b="0">
                <a:ea typeface="+mj-lt"/>
                <a:cs typeface="+mj-lt"/>
              </a:rPr>
              <a:t>α</a:t>
            </a:r>
            <a:r>
              <a:rPr lang="en-US" sz="1400" b="0" err="1">
                <a:ea typeface="+mj-lt"/>
                <a:cs typeface="+mj-lt"/>
              </a:rPr>
              <a:t>λύμ</a:t>
            </a:r>
            <a:r>
              <a:rPr lang="en-US" sz="1400" b="0">
                <a:ea typeface="+mj-lt"/>
                <a:cs typeface="+mj-lt"/>
              </a:rPr>
              <a:t>α</a:t>
            </a:r>
            <a:r>
              <a:rPr lang="en-US" sz="1400" b="0" err="1">
                <a:ea typeface="+mj-lt"/>
                <a:cs typeface="+mj-lt"/>
              </a:rPr>
              <a:t>τος</a:t>
            </a:r>
            <a:r>
              <a:rPr lang="en-US" sz="1400" b="0">
                <a:ea typeface="+mj-lt"/>
                <a:cs typeface="+mj-lt"/>
              </a:rPr>
              <a:t> NaOH, οπ</a:t>
            </a:r>
            <a:r>
              <a:rPr lang="en-US" sz="1400" b="0" err="1">
                <a:ea typeface="+mj-lt"/>
                <a:cs typeface="+mj-lt"/>
              </a:rPr>
              <a:t>ότε</a:t>
            </a:r>
            <a:r>
              <a:rPr lang="en-US" sz="1400" b="0">
                <a:ea typeface="+mj-lt"/>
                <a:cs typeface="+mj-lt"/>
              </a:rPr>
              <a:t> πα</a:t>
            </a:r>
            <a:r>
              <a:rPr lang="en-US" sz="1400" b="0" err="1">
                <a:ea typeface="+mj-lt"/>
                <a:cs typeface="+mj-lt"/>
              </a:rPr>
              <a:t>ράγοντ</a:t>
            </a:r>
            <a:r>
              <a:rPr lang="en-US" sz="1400" b="0">
                <a:ea typeface="+mj-lt"/>
                <a:cs typeface="+mj-lt"/>
              </a:rPr>
              <a:t>αι 11,2 L α</a:t>
            </a:r>
            <a:r>
              <a:rPr lang="en-US" sz="1400" b="0" err="1">
                <a:ea typeface="+mj-lt"/>
                <a:cs typeface="+mj-lt"/>
              </a:rPr>
              <a:t>ερίου</a:t>
            </a:r>
            <a:r>
              <a:rPr lang="en-US" sz="1400" b="0">
                <a:ea typeface="+mj-lt"/>
                <a:cs typeface="+mj-lt"/>
              </a:rPr>
              <a:t> NH₃, </a:t>
            </a:r>
            <a:r>
              <a:rPr lang="en-US" sz="1400" b="0" err="1">
                <a:ea typeface="+mj-lt"/>
                <a:cs typeface="+mj-lt"/>
              </a:rPr>
              <a:t>μετρημέν</a:t>
            </a:r>
            <a:r>
              <a:rPr lang="en-US" sz="1400" b="0">
                <a:ea typeface="+mj-lt"/>
                <a:cs typeface="+mj-lt"/>
              </a:rPr>
              <a:t>α </a:t>
            </a:r>
            <a:r>
              <a:rPr lang="en-US" sz="1400" b="0" err="1">
                <a:ea typeface="+mj-lt"/>
                <a:cs typeface="+mj-lt"/>
              </a:rPr>
              <a:t>σε</a:t>
            </a:r>
            <a:r>
              <a:rPr lang="en-US" sz="1400" b="0">
                <a:ea typeface="+mj-lt"/>
                <a:cs typeface="+mj-lt"/>
              </a:rPr>
              <a:t> </a:t>
            </a:r>
            <a:r>
              <a:rPr lang="en-US" sz="1400" b="0" err="1">
                <a:ea typeface="+mj-lt"/>
                <a:cs typeface="+mj-lt"/>
              </a:rPr>
              <a:t>συνθήκες</a:t>
            </a:r>
            <a:r>
              <a:rPr lang="en-US" sz="1400" b="0">
                <a:ea typeface="+mj-lt"/>
                <a:cs typeface="+mj-lt"/>
              </a:rPr>
              <a:t> STP.</a:t>
            </a:r>
            <a:endParaRPr lang="en-US">
              <a:ea typeface="+mj-lt"/>
              <a:cs typeface="+mj-lt"/>
            </a:endParaRPr>
          </a:p>
          <a:p>
            <a:r>
              <a:rPr lang="en-US" sz="1400" b="0">
                <a:ea typeface="+mj-lt"/>
                <a:cs typeface="+mj-lt"/>
              </a:rPr>
              <a:t>Να υπ</a:t>
            </a:r>
            <a:r>
              <a:rPr lang="en-US" sz="1400" b="0" err="1">
                <a:ea typeface="+mj-lt"/>
                <a:cs typeface="+mj-lt"/>
              </a:rPr>
              <a:t>ολογίσετε</a:t>
            </a:r>
            <a:r>
              <a:rPr lang="en-US" sz="1400" b="0">
                <a:ea typeface="+mj-lt"/>
                <a:cs typeface="+mj-lt"/>
              </a:rPr>
              <a:t> </a:t>
            </a:r>
            <a:r>
              <a:rPr lang="en-US" sz="1400" b="0" err="1">
                <a:ea typeface="+mj-lt"/>
                <a:cs typeface="+mj-lt"/>
              </a:rPr>
              <a:t>τη</a:t>
            </a:r>
            <a:r>
              <a:rPr lang="en-US" sz="1400" b="0">
                <a:ea typeface="+mj-lt"/>
                <a:cs typeface="+mj-lt"/>
              </a:rPr>
              <a:t> </a:t>
            </a:r>
            <a:r>
              <a:rPr lang="en-US" sz="1400" b="0" err="1">
                <a:ea typeface="+mj-lt"/>
                <a:cs typeface="+mj-lt"/>
              </a:rPr>
              <a:t>μάζ</a:t>
            </a:r>
            <a:r>
              <a:rPr lang="en-US" sz="1400" b="0">
                <a:ea typeface="+mj-lt"/>
                <a:cs typeface="+mj-lt"/>
              </a:rPr>
              <a:t>α </a:t>
            </a:r>
            <a:r>
              <a:rPr lang="en-US" sz="1400" b="0" err="1">
                <a:ea typeface="+mj-lt"/>
                <a:cs typeface="+mj-lt"/>
              </a:rPr>
              <a:t>του</a:t>
            </a:r>
            <a:r>
              <a:rPr lang="en-US" sz="1400" b="0">
                <a:ea typeface="+mj-lt"/>
                <a:cs typeface="+mj-lt"/>
              </a:rPr>
              <a:t> (NH₄)₂SO₄ π</a:t>
            </a:r>
            <a:r>
              <a:rPr lang="en-US" sz="1400" b="0" err="1">
                <a:ea typeface="+mj-lt"/>
                <a:cs typeface="+mj-lt"/>
              </a:rPr>
              <a:t>ου</a:t>
            </a:r>
            <a:r>
              <a:rPr lang="en-US" sz="1400" b="0">
                <a:ea typeface="+mj-lt"/>
                <a:cs typeface="+mj-lt"/>
              </a:rPr>
              <a:t> α</a:t>
            </a:r>
            <a:r>
              <a:rPr lang="en-US" sz="1400" b="0" err="1">
                <a:ea typeface="+mj-lt"/>
                <a:cs typeface="+mj-lt"/>
              </a:rPr>
              <a:t>ντέδρ</a:t>
            </a:r>
            <a:r>
              <a:rPr lang="en-US" sz="1400" b="0">
                <a:ea typeface="+mj-lt"/>
                <a:cs typeface="+mj-lt"/>
              </a:rPr>
              <a:t>α</a:t>
            </a:r>
            <a:r>
              <a:rPr lang="en-US" sz="1400" b="0" err="1">
                <a:ea typeface="+mj-lt"/>
                <a:cs typeface="+mj-lt"/>
              </a:rPr>
              <a:t>σε</a:t>
            </a:r>
            <a:r>
              <a:rPr lang="en-US" sz="1400" b="0">
                <a:ea typeface="+mj-lt"/>
                <a:cs typeface="+mj-lt"/>
              </a:rPr>
              <a:t>.</a:t>
            </a:r>
            <a:endParaRPr lang="en-US">
              <a:ea typeface="+mj-lt"/>
              <a:cs typeface="+mj-lt"/>
            </a:endParaRPr>
          </a:p>
          <a:p>
            <a:endParaRPr lang="en-US" sz="1400" b="0">
              <a:cs typeface="Posterama"/>
            </a:endParaRPr>
          </a:p>
          <a:p>
            <a:endParaRPr lang="en-US">
              <a:cs typeface="Posterama"/>
            </a:endParaRPr>
          </a:p>
        </p:txBody>
      </p:sp>
      <p:pic>
        <p:nvPicPr>
          <p:cNvPr id="7" name="Cameo Placeholder 6" descr="Cameo Placeholder&#10;">
            <a:extLst>
              <a:ext uri="{FF2B5EF4-FFF2-40B4-BE49-F238E27FC236}">
                <a16:creationId xmlns:a16="http://schemas.microsoft.com/office/drawing/2014/main" id="{8589B388-5B6A-56D0-2323-59385E557339}"/>
              </a:ext>
            </a:extLst>
          </p:cNvPr>
          <p:cNvPicPr>
            <a:picLocks noGrp="1"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>
            <p:ph type="media" sz="quarter" idx="15">
              <p:extLst>
                <p:ext uri="{56F484CC-4922-43CF-B6FB-B326C6A72FC8}">
                  <p232:phTypeExt xmlns:p232="http://schemas.microsoft.com/office/powerpoint/2023/02/main">
                    <p232:type>
                      <p232:cameo/>
                    </p232:type>
                  </p232:phTypeExt>
                </p:ext>
              </p:extLst>
            </p:ph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" y="2257425"/>
            <a:ext cx="2729213" cy="3868738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3C72BD-6F6A-D062-41AB-E804F7D36048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081059" y="2149475"/>
            <a:ext cx="8974835" cy="3976688"/>
          </a:xfrm>
        </p:spPr>
        <p:txBody>
          <a:bodyPr vert="horz" lIns="91440" tIns="45720" rIns="91440" bIns="45720" rtlCol="0" anchor="t">
            <a:noAutofit/>
          </a:bodyPr>
          <a:lstStyle/>
          <a:p>
            <a:pPr indent="-347345"/>
            <a:endParaRPr lang="en-US" sz="1600"/>
          </a:p>
          <a:p>
            <a:pPr indent="-347345"/>
            <a:endParaRPr lang="en-US"/>
          </a:p>
          <a:p>
            <a:pPr indent="-347345"/>
            <a:endParaRPr lang="en-US"/>
          </a:p>
          <a:p>
            <a:pPr indent="-347345"/>
            <a:endParaRPr lang="en-US"/>
          </a:p>
          <a:p>
            <a:pPr indent="-347345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3FDBA2-484D-1298-FE83-98E2239269E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00704" y="6363813"/>
            <a:ext cx="594564" cy="256854"/>
          </a:xfrm>
        </p:spPr>
        <p:txBody>
          <a:bodyPr/>
          <a:lstStyle/>
          <a:p>
            <a:fld id="{5D9ACC8A-FA13-47DD-9722-0749C5E70D5A}" type="slidenum">
              <a:rPr lang="en-US" smtClean="0"/>
              <a:pPr/>
              <a:t>15</a:t>
            </a:fld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57D3354-8780-F31B-E2EE-FB6659D88E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7721310"/>
              </p:ext>
            </p:extLst>
          </p:nvPr>
        </p:nvGraphicFramePr>
        <p:xfrm>
          <a:off x="2840691" y="1512793"/>
          <a:ext cx="9264951" cy="1097280"/>
        </p:xfrm>
        <a:graphic>
          <a:graphicData uri="http://schemas.openxmlformats.org/drawingml/2006/table">
            <a:tbl>
              <a:tblPr bandRow="1">
                <a:tableStyleId>{3B4B98B0-60AC-42C2-AFA5-B58CD77FA1E5}</a:tableStyleId>
              </a:tblPr>
              <a:tblGrid>
                <a:gridCol w="3088317">
                  <a:extLst>
                    <a:ext uri="{9D8B030D-6E8A-4147-A177-3AD203B41FA5}">
                      <a16:colId xmlns:a16="http://schemas.microsoft.com/office/drawing/2014/main" val="1201486308"/>
                    </a:ext>
                  </a:extLst>
                </a:gridCol>
                <a:gridCol w="3088317">
                  <a:extLst>
                    <a:ext uri="{9D8B030D-6E8A-4147-A177-3AD203B41FA5}">
                      <a16:colId xmlns:a16="http://schemas.microsoft.com/office/drawing/2014/main" val="3581598452"/>
                    </a:ext>
                  </a:extLst>
                </a:gridCol>
                <a:gridCol w="3088317">
                  <a:extLst>
                    <a:ext uri="{9D8B030D-6E8A-4147-A177-3AD203B41FA5}">
                      <a16:colId xmlns:a16="http://schemas.microsoft.com/office/drawing/2014/main" val="140706112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(NH₄)₂SO₄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NH₃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457209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/>
                        <a:t>Δίνονται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1 mol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2 mol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46584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/>
                        <a:t>Άσκηση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x mol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0,5 mol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5767278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0F00377B-C810-CF37-F10A-34007ADBD04A}"/>
              </a:ext>
            </a:extLst>
          </p:cNvPr>
          <p:cNvSpPr txBox="1"/>
          <p:nvPr/>
        </p:nvSpPr>
        <p:spPr>
          <a:xfrm>
            <a:off x="2963956" y="2061882"/>
            <a:ext cx="9121588" cy="618630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r>
              <a:rPr lang="en-US">
                <a:solidFill>
                  <a:schemeClr val="bg1"/>
                </a:solidFill>
              </a:rPr>
              <a:t>1. </a:t>
            </a:r>
            <a:r>
              <a:rPr lang="en-US" err="1">
                <a:solidFill>
                  <a:schemeClr val="bg1"/>
                </a:solidFill>
              </a:rPr>
              <a:t>Χημική</a:t>
            </a:r>
            <a:r>
              <a:rPr lang="en-US">
                <a:solidFill>
                  <a:schemeClr val="bg1"/>
                </a:solidFill>
              </a:rPr>
              <a:t> </a:t>
            </a:r>
            <a:r>
              <a:rPr lang="en-US" err="1">
                <a:solidFill>
                  <a:schemeClr val="bg1"/>
                </a:solidFill>
              </a:rPr>
              <a:t>εξίσωση</a:t>
            </a:r>
            <a:r>
              <a:rPr lang="en-US">
                <a:solidFill>
                  <a:schemeClr val="bg1"/>
                </a:solidFill>
              </a:rPr>
              <a:t> </a:t>
            </a:r>
            <a:r>
              <a:rPr lang="en-US" err="1">
                <a:solidFill>
                  <a:schemeClr val="bg1"/>
                </a:solidFill>
              </a:rPr>
              <a:t>της</a:t>
            </a:r>
            <a:r>
              <a:rPr lang="en-US">
                <a:solidFill>
                  <a:schemeClr val="bg1"/>
                </a:solidFill>
              </a:rPr>
              <a:t> α</a:t>
            </a:r>
            <a:r>
              <a:rPr lang="en-US" err="1">
                <a:solidFill>
                  <a:schemeClr val="bg1"/>
                </a:solidFill>
              </a:rPr>
              <a:t>ντίδρ</a:t>
            </a:r>
            <a:r>
              <a:rPr lang="en-US">
                <a:solidFill>
                  <a:schemeClr val="bg1"/>
                </a:solidFill>
              </a:rPr>
              <a:t>α</a:t>
            </a:r>
            <a:r>
              <a:rPr lang="en-US" err="1">
                <a:solidFill>
                  <a:schemeClr val="bg1"/>
                </a:solidFill>
              </a:rPr>
              <a:t>σης</a:t>
            </a:r>
            <a:r>
              <a:rPr lang="en-US">
                <a:solidFill>
                  <a:schemeClr val="bg1"/>
                </a:solidFill>
              </a:rPr>
              <a:t>:</a:t>
            </a:r>
          </a:p>
          <a:p>
            <a:endParaRPr lang="en-US">
              <a:solidFill>
                <a:schemeClr val="bg1"/>
              </a:solidFill>
            </a:endParaRPr>
          </a:p>
          <a:p>
            <a:r>
              <a:rPr lang="en-US">
                <a:solidFill>
                  <a:schemeClr val="bg1"/>
                </a:solidFill>
              </a:rPr>
              <a:t>(NH₄)₂SO₄ + 2NaOH → </a:t>
            </a:r>
            <a:r>
              <a:rPr lang="en-US" err="1">
                <a:solidFill>
                  <a:schemeClr val="bg1"/>
                </a:solidFill>
              </a:rPr>
              <a:t>Na₂SO</a:t>
            </a:r>
            <a:r>
              <a:rPr lang="en-US">
                <a:solidFill>
                  <a:schemeClr val="bg1"/>
                </a:solidFill>
              </a:rPr>
              <a:t>₄ + 2NH₃↑ + 2H₂O</a:t>
            </a: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r>
              <a:rPr lang="en-US">
                <a:solidFill>
                  <a:schemeClr val="bg1"/>
                </a:solidFill>
              </a:rPr>
              <a:t>2. Υπ</a:t>
            </a:r>
            <a:r>
              <a:rPr lang="en-US" err="1">
                <a:solidFill>
                  <a:schemeClr val="bg1"/>
                </a:solidFill>
              </a:rPr>
              <a:t>ολογισμός</a:t>
            </a:r>
            <a:r>
              <a:rPr lang="en-US">
                <a:solidFill>
                  <a:schemeClr val="bg1"/>
                </a:solidFill>
              </a:rPr>
              <a:t> </a:t>
            </a:r>
            <a:r>
              <a:rPr lang="en-US" err="1">
                <a:solidFill>
                  <a:schemeClr val="bg1"/>
                </a:solidFill>
              </a:rPr>
              <a:t>των</a:t>
            </a:r>
            <a:r>
              <a:rPr lang="en-US">
                <a:solidFill>
                  <a:schemeClr val="bg1"/>
                </a:solidFill>
              </a:rPr>
              <a:t> mol </a:t>
            </a:r>
            <a:r>
              <a:rPr lang="en-US" err="1">
                <a:solidFill>
                  <a:schemeClr val="bg1"/>
                </a:solidFill>
              </a:rPr>
              <a:t>του</a:t>
            </a:r>
            <a:r>
              <a:rPr lang="en-US">
                <a:solidFill>
                  <a:schemeClr val="bg1"/>
                </a:solidFill>
              </a:rPr>
              <a:t> NH₃ π</a:t>
            </a:r>
            <a:r>
              <a:rPr lang="en-US" err="1">
                <a:solidFill>
                  <a:schemeClr val="bg1"/>
                </a:solidFill>
              </a:rPr>
              <a:t>ου</a:t>
            </a:r>
            <a:r>
              <a:rPr lang="en-US">
                <a:solidFill>
                  <a:schemeClr val="bg1"/>
                </a:solidFill>
              </a:rPr>
              <a:t> πα</a:t>
            </a:r>
            <a:r>
              <a:rPr lang="en-US" err="1">
                <a:solidFill>
                  <a:schemeClr val="bg1"/>
                </a:solidFill>
              </a:rPr>
              <a:t>ράγετ</a:t>
            </a:r>
            <a:r>
              <a:rPr lang="en-US">
                <a:solidFill>
                  <a:schemeClr val="bg1"/>
                </a:solidFill>
              </a:rPr>
              <a:t>αι:</a:t>
            </a:r>
          </a:p>
          <a:p>
            <a:endParaRPr lang="en-US">
              <a:solidFill>
                <a:schemeClr val="bg1"/>
              </a:solidFill>
            </a:endParaRPr>
          </a:p>
          <a:p>
            <a:r>
              <a:rPr lang="en-US" err="1">
                <a:solidFill>
                  <a:schemeClr val="bg1"/>
                </a:solidFill>
              </a:rPr>
              <a:t>Σε</a:t>
            </a:r>
            <a:r>
              <a:rPr lang="en-US">
                <a:solidFill>
                  <a:schemeClr val="bg1"/>
                </a:solidFill>
              </a:rPr>
              <a:t> STP:</a:t>
            </a:r>
          </a:p>
          <a:p>
            <a:r>
              <a:rPr lang="en-US">
                <a:solidFill>
                  <a:schemeClr val="bg1"/>
                </a:solidFill>
              </a:rPr>
              <a:t>n = V / Vₘ = 11,2 L / 22,4 L/mol = 0,5 mol</a:t>
            </a:r>
          </a:p>
          <a:p>
            <a:endParaRPr lang="en-US">
              <a:solidFill>
                <a:schemeClr val="bg1"/>
              </a:solidFill>
            </a:endParaRPr>
          </a:p>
          <a:p>
            <a:r>
              <a:rPr lang="en-US" err="1">
                <a:solidFill>
                  <a:schemeClr val="bg1"/>
                </a:solidFill>
              </a:rPr>
              <a:t>Άρ</a:t>
            </a:r>
            <a:r>
              <a:rPr lang="en-US">
                <a:solidFill>
                  <a:schemeClr val="bg1"/>
                </a:solidFill>
              </a:rPr>
              <a:t>α:</a:t>
            </a:r>
          </a:p>
          <a:p>
            <a:r>
              <a:rPr lang="en-US">
                <a:solidFill>
                  <a:schemeClr val="bg1"/>
                </a:solidFill>
              </a:rPr>
              <a:t>n(NH₃) = 0,5 mol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9298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FE37F-2527-4D3A-2F25-6B31B0AF7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ea typeface="Source Sans Pro Black"/>
                <a:cs typeface="Posterama"/>
              </a:rPr>
              <a:t>συνεχει</a:t>
            </a:r>
            <a:r>
              <a:rPr lang="en-US">
                <a:ea typeface="Source Sans Pro Black"/>
                <a:cs typeface="Posterama"/>
              </a:rPr>
              <a:t>α</a:t>
            </a:r>
            <a:endParaRPr lang="en-US"/>
          </a:p>
        </p:txBody>
      </p:sp>
      <p:pic>
        <p:nvPicPr>
          <p:cNvPr id="7" name="Cameo Placeholder 6">
            <a:extLst>
              <a:ext uri="{FF2B5EF4-FFF2-40B4-BE49-F238E27FC236}">
                <a16:creationId xmlns:a16="http://schemas.microsoft.com/office/drawing/2014/main" id="{A1A24BE9-8ABE-E711-7B21-4CEC0B572024}"/>
              </a:ext>
            </a:extLst>
          </p:cNvPr>
          <p:cNvPicPr>
            <a:picLocks noGrp="1"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>
            <p:ph type="media" sz="quarter" idx="15">
              <p:extLst>
                <p:ext uri="{56F484CC-4922-43CF-B6FB-B326C6A72FC8}">
                  <p232:phTypeExt xmlns:p232="http://schemas.microsoft.com/office/powerpoint/2023/02/main">
                    <p232:type>
                      <p232:cameo/>
                    </p232:type>
                  </p232:phTypeExt>
                </p:ext>
              </p:extLst>
            </p:ph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prstGeom prst="rect">
            <a:avLst/>
          </a:prstGeom>
          <a:solidFill>
            <a:srgbClr val="FFFFFF"/>
          </a:solidFill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D25337-2D2D-8C6A-FC9C-70D8C71713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D9ACC8A-FA13-47DD-9722-0749C5E70D5A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83B502-B428-B4C5-FED9-2A02051CB2FB}"/>
              </a:ext>
            </a:extLst>
          </p:cNvPr>
          <p:cNvSpPr txBox="1"/>
          <p:nvPr/>
        </p:nvSpPr>
        <p:spPr>
          <a:xfrm>
            <a:off x="3048000" y="-22411"/>
            <a:ext cx="8807823" cy="784830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  <a:p>
            <a:endParaRPr lang="en-US"/>
          </a:p>
          <a:p>
            <a:endParaRPr lang="en-US">
              <a:solidFill>
                <a:schemeClr val="bg1"/>
              </a:solidFill>
            </a:endParaRPr>
          </a:p>
          <a:p>
            <a:r>
              <a:rPr lang="en-US">
                <a:solidFill>
                  <a:schemeClr val="bg1"/>
                </a:solidFill>
              </a:rPr>
              <a:t>3. </a:t>
            </a:r>
            <a:r>
              <a:rPr lang="en-US" err="1">
                <a:solidFill>
                  <a:schemeClr val="bg1"/>
                </a:solidFill>
              </a:rPr>
              <a:t>Στοιχειομετρί</a:t>
            </a:r>
            <a:r>
              <a:rPr lang="en-US">
                <a:solidFill>
                  <a:schemeClr val="bg1"/>
                </a:solidFill>
              </a:rPr>
              <a:t>α </a:t>
            </a:r>
            <a:r>
              <a:rPr lang="en-US" err="1">
                <a:solidFill>
                  <a:schemeClr val="bg1"/>
                </a:solidFill>
              </a:rPr>
              <a:t>της</a:t>
            </a:r>
            <a:r>
              <a:rPr lang="en-US">
                <a:solidFill>
                  <a:schemeClr val="bg1"/>
                </a:solidFill>
              </a:rPr>
              <a:t> α</a:t>
            </a:r>
            <a:r>
              <a:rPr lang="en-US" err="1">
                <a:solidFill>
                  <a:schemeClr val="bg1"/>
                </a:solidFill>
              </a:rPr>
              <a:t>ντίδρ</a:t>
            </a:r>
            <a:r>
              <a:rPr lang="en-US">
                <a:solidFill>
                  <a:schemeClr val="bg1"/>
                </a:solidFill>
              </a:rPr>
              <a:t>α</a:t>
            </a:r>
            <a:r>
              <a:rPr lang="en-US" err="1">
                <a:solidFill>
                  <a:schemeClr val="bg1"/>
                </a:solidFill>
              </a:rPr>
              <a:t>σης</a:t>
            </a:r>
            <a:r>
              <a:rPr lang="en-US">
                <a:solidFill>
                  <a:schemeClr val="bg1"/>
                </a:solidFill>
              </a:rPr>
              <a:t>:</a:t>
            </a:r>
          </a:p>
          <a:p>
            <a:endParaRPr lang="en-US">
              <a:solidFill>
                <a:schemeClr val="bg1"/>
              </a:solidFill>
            </a:endParaRPr>
          </a:p>
          <a:p>
            <a:r>
              <a:rPr lang="en-US">
                <a:solidFill>
                  <a:schemeClr val="bg1"/>
                </a:solidFill>
              </a:rPr>
              <a:t>Από </a:t>
            </a:r>
            <a:r>
              <a:rPr lang="en-US" err="1">
                <a:solidFill>
                  <a:schemeClr val="bg1"/>
                </a:solidFill>
              </a:rPr>
              <a:t>τη</a:t>
            </a:r>
            <a:r>
              <a:rPr lang="en-US">
                <a:solidFill>
                  <a:schemeClr val="bg1"/>
                </a:solidFill>
              </a:rPr>
              <a:t> </a:t>
            </a:r>
            <a:r>
              <a:rPr lang="en-US" err="1">
                <a:solidFill>
                  <a:schemeClr val="bg1"/>
                </a:solidFill>
              </a:rPr>
              <a:t>χημική</a:t>
            </a:r>
            <a:r>
              <a:rPr lang="en-US">
                <a:solidFill>
                  <a:schemeClr val="bg1"/>
                </a:solidFill>
              </a:rPr>
              <a:t> </a:t>
            </a:r>
            <a:r>
              <a:rPr lang="en-US" err="1">
                <a:solidFill>
                  <a:schemeClr val="bg1"/>
                </a:solidFill>
              </a:rPr>
              <a:t>εξίσωση</a:t>
            </a:r>
            <a:r>
              <a:rPr lang="en-US">
                <a:solidFill>
                  <a:schemeClr val="bg1"/>
                </a:solidFill>
              </a:rPr>
              <a:t>:</a:t>
            </a:r>
          </a:p>
          <a:p>
            <a:r>
              <a:rPr lang="en-US">
                <a:solidFill>
                  <a:schemeClr val="bg1"/>
                </a:solidFill>
              </a:rPr>
              <a:t>1 mol (NH₄)₂SO₄ → 2 mol NH₃</a:t>
            </a:r>
          </a:p>
          <a:p>
            <a:endParaRPr lang="en-US">
              <a:solidFill>
                <a:schemeClr val="bg1"/>
              </a:solidFill>
            </a:endParaRPr>
          </a:p>
          <a:p>
            <a:r>
              <a:rPr lang="en-US" err="1">
                <a:solidFill>
                  <a:schemeClr val="bg1"/>
                </a:solidFill>
              </a:rPr>
              <a:t>Άρ</a:t>
            </a:r>
            <a:r>
              <a:rPr lang="en-US">
                <a:solidFill>
                  <a:schemeClr val="bg1"/>
                </a:solidFill>
              </a:rPr>
              <a:t>α:</a:t>
            </a:r>
          </a:p>
          <a:p>
            <a:r>
              <a:rPr lang="en-US">
                <a:solidFill>
                  <a:schemeClr val="bg1"/>
                </a:solidFill>
              </a:rPr>
              <a:t>x = 1*0,5/2=0,25 mol</a:t>
            </a:r>
          </a:p>
          <a:p>
            <a:endParaRPr lang="en-US">
              <a:solidFill>
                <a:schemeClr val="bg1"/>
              </a:solidFill>
            </a:endParaRPr>
          </a:p>
          <a:p>
            <a:r>
              <a:rPr lang="en-US" err="1">
                <a:solidFill>
                  <a:schemeClr val="bg1"/>
                </a:solidFill>
              </a:rPr>
              <a:t>Άρ</a:t>
            </a:r>
            <a:r>
              <a:rPr lang="en-US">
                <a:solidFill>
                  <a:schemeClr val="bg1"/>
                </a:solidFill>
              </a:rPr>
              <a:t>α:</a:t>
            </a:r>
          </a:p>
          <a:p>
            <a:r>
              <a:rPr lang="en-US">
                <a:solidFill>
                  <a:schemeClr val="bg1"/>
                </a:solidFill>
              </a:rPr>
              <a:t>n((NH₄)₂SO₄) = 0,25 mol</a:t>
            </a: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r>
              <a:rPr lang="en-US">
                <a:solidFill>
                  <a:schemeClr val="bg1"/>
                </a:solidFill>
              </a:rPr>
              <a:t>4. Υπ</a:t>
            </a:r>
            <a:r>
              <a:rPr lang="en-US" err="1">
                <a:solidFill>
                  <a:schemeClr val="bg1"/>
                </a:solidFill>
              </a:rPr>
              <a:t>ολογισμός</a:t>
            </a:r>
            <a:r>
              <a:rPr lang="en-US">
                <a:solidFill>
                  <a:schemeClr val="bg1"/>
                </a:solidFill>
              </a:rPr>
              <a:t> </a:t>
            </a:r>
            <a:r>
              <a:rPr lang="en-US" err="1">
                <a:solidFill>
                  <a:schemeClr val="bg1"/>
                </a:solidFill>
              </a:rPr>
              <a:t>μάζ</a:t>
            </a:r>
            <a:r>
              <a:rPr lang="en-US">
                <a:solidFill>
                  <a:schemeClr val="bg1"/>
                </a:solidFill>
              </a:rPr>
              <a:t>ας:</a:t>
            </a:r>
          </a:p>
          <a:p>
            <a:endParaRPr lang="en-US">
              <a:solidFill>
                <a:schemeClr val="bg1"/>
              </a:solidFill>
            </a:endParaRPr>
          </a:p>
          <a:p>
            <a:r>
              <a:rPr lang="en-US" err="1">
                <a:solidFill>
                  <a:schemeClr val="bg1"/>
                </a:solidFill>
              </a:rPr>
              <a:t>Δίνετ</a:t>
            </a:r>
            <a:r>
              <a:rPr lang="en-US">
                <a:solidFill>
                  <a:schemeClr val="bg1"/>
                </a:solidFill>
              </a:rPr>
              <a:t>αι </a:t>
            </a:r>
            <a:r>
              <a:rPr lang="en-US" err="1">
                <a:solidFill>
                  <a:schemeClr val="bg1"/>
                </a:solidFill>
              </a:rPr>
              <a:t>στο</a:t>
            </a:r>
            <a:r>
              <a:rPr lang="en-US">
                <a:solidFill>
                  <a:schemeClr val="bg1"/>
                </a:solidFill>
              </a:rPr>
              <a:t> βιβ</a:t>
            </a:r>
            <a:r>
              <a:rPr lang="en-US" err="1">
                <a:solidFill>
                  <a:schemeClr val="bg1"/>
                </a:solidFill>
              </a:rPr>
              <a:t>λίο</a:t>
            </a:r>
            <a:r>
              <a:rPr lang="en-US">
                <a:solidFill>
                  <a:schemeClr val="bg1"/>
                </a:solidFill>
              </a:rPr>
              <a:t>: Mᵣ((NH₄)₂SO₄) = 132 g/mol</a:t>
            </a:r>
          </a:p>
          <a:p>
            <a:endParaRPr lang="en-US">
              <a:solidFill>
                <a:schemeClr val="bg1"/>
              </a:solidFill>
            </a:endParaRPr>
          </a:p>
          <a:p>
            <a:r>
              <a:rPr lang="en-US">
                <a:solidFill>
                  <a:schemeClr val="bg1"/>
                </a:solidFill>
              </a:rPr>
              <a:t>m = n *</a:t>
            </a:r>
            <a:r>
              <a:rPr lang="en-US" err="1">
                <a:solidFill>
                  <a:schemeClr val="bg1"/>
                </a:solidFill>
              </a:rPr>
              <a:t>Mr</a:t>
            </a:r>
            <a:r>
              <a:rPr lang="en-US">
                <a:solidFill>
                  <a:schemeClr val="bg1"/>
                </a:solidFill>
              </a:rPr>
              <a:t> = 0,25mol*132 g/mol= 33 g</a:t>
            </a:r>
          </a:p>
          <a:p>
            <a:endParaRPr lang="en-US">
              <a:solidFill>
                <a:schemeClr val="bg1"/>
              </a:solidFill>
            </a:endParaRPr>
          </a:p>
          <a:p>
            <a:r>
              <a:rPr lang="en-US">
                <a:solidFill>
                  <a:schemeClr val="bg1"/>
                </a:solidFill>
              </a:rPr>
              <a:t>✅ </a:t>
            </a:r>
            <a:r>
              <a:rPr lang="en-US" err="1">
                <a:solidFill>
                  <a:schemeClr val="bg1"/>
                </a:solidFill>
              </a:rPr>
              <a:t>Άρ</a:t>
            </a:r>
            <a:r>
              <a:rPr lang="en-US">
                <a:solidFill>
                  <a:schemeClr val="bg1"/>
                </a:solidFill>
              </a:rPr>
              <a:t>α η </a:t>
            </a:r>
            <a:r>
              <a:rPr lang="en-US" err="1">
                <a:solidFill>
                  <a:schemeClr val="bg1"/>
                </a:solidFill>
              </a:rPr>
              <a:t>μάζ</a:t>
            </a:r>
            <a:r>
              <a:rPr lang="en-US">
                <a:solidFill>
                  <a:schemeClr val="bg1"/>
                </a:solidFill>
              </a:rPr>
              <a:t>α </a:t>
            </a:r>
            <a:r>
              <a:rPr lang="en-US" err="1">
                <a:solidFill>
                  <a:schemeClr val="bg1"/>
                </a:solidFill>
              </a:rPr>
              <a:t>του</a:t>
            </a:r>
            <a:r>
              <a:rPr lang="en-US">
                <a:solidFill>
                  <a:schemeClr val="bg1"/>
                </a:solidFill>
              </a:rPr>
              <a:t> (NH₄)₂SO₄ π</a:t>
            </a:r>
            <a:r>
              <a:rPr lang="en-US" err="1">
                <a:solidFill>
                  <a:schemeClr val="bg1"/>
                </a:solidFill>
              </a:rPr>
              <a:t>ου</a:t>
            </a:r>
            <a:r>
              <a:rPr lang="en-US">
                <a:solidFill>
                  <a:schemeClr val="bg1"/>
                </a:solidFill>
              </a:rPr>
              <a:t> α</a:t>
            </a:r>
            <a:r>
              <a:rPr lang="en-US" err="1">
                <a:solidFill>
                  <a:schemeClr val="bg1"/>
                </a:solidFill>
              </a:rPr>
              <a:t>ντέδρ</a:t>
            </a:r>
            <a:r>
              <a:rPr lang="en-US">
                <a:solidFill>
                  <a:schemeClr val="bg1"/>
                </a:solidFill>
              </a:rPr>
              <a:t>α</a:t>
            </a:r>
            <a:r>
              <a:rPr lang="en-US" err="1">
                <a:solidFill>
                  <a:schemeClr val="bg1"/>
                </a:solidFill>
              </a:rPr>
              <a:t>σε</a:t>
            </a:r>
            <a:r>
              <a:rPr lang="en-US">
                <a:solidFill>
                  <a:schemeClr val="bg1"/>
                </a:solidFill>
              </a:rPr>
              <a:t> </a:t>
            </a:r>
            <a:r>
              <a:rPr lang="en-US" err="1">
                <a:solidFill>
                  <a:schemeClr val="bg1"/>
                </a:solidFill>
              </a:rPr>
              <a:t>είν</a:t>
            </a:r>
            <a:r>
              <a:rPr lang="en-US">
                <a:solidFill>
                  <a:schemeClr val="bg1"/>
                </a:solidFill>
              </a:rPr>
              <a:t>αι 33 g.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0589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0CBEA10-6149-77B6-9AF4-6CC89EC33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695" y="302671"/>
            <a:ext cx="4975317" cy="1718866"/>
          </a:xfrm>
        </p:spPr>
        <p:txBody>
          <a:bodyPr/>
          <a:lstStyle/>
          <a:p>
            <a:r>
              <a:rPr lang="en-US" sz="2000" b="0" err="1">
                <a:ea typeface="+mj-lt"/>
                <a:cs typeface="+mj-lt"/>
              </a:rPr>
              <a:t>Πόσ</a:t>
            </a:r>
            <a:r>
              <a:rPr lang="en-US" sz="2000" b="0">
                <a:ea typeface="+mj-lt"/>
                <a:cs typeface="+mj-lt"/>
              </a:rPr>
              <a:t>α g </a:t>
            </a:r>
            <a:r>
              <a:rPr lang="en-US" sz="2000" b="0" err="1">
                <a:ea typeface="+mj-lt"/>
                <a:cs typeface="+mj-lt"/>
              </a:rPr>
              <a:t>στερεού</a:t>
            </a:r>
            <a:r>
              <a:rPr lang="en-US" sz="2000" b="0">
                <a:ea typeface="+mj-lt"/>
                <a:cs typeface="+mj-lt"/>
              </a:rPr>
              <a:t> NaOH απα</a:t>
            </a:r>
            <a:r>
              <a:rPr lang="en-US" sz="2000" b="0" err="1">
                <a:ea typeface="+mj-lt"/>
                <a:cs typeface="+mj-lt"/>
              </a:rPr>
              <a:t>ιτούντ</a:t>
            </a:r>
            <a:r>
              <a:rPr lang="en-US" sz="2000" b="0">
                <a:ea typeface="+mj-lt"/>
                <a:cs typeface="+mj-lt"/>
              </a:rPr>
              <a:t>αι </a:t>
            </a:r>
            <a:r>
              <a:rPr lang="en-US" sz="2000" b="0" err="1">
                <a:ea typeface="+mj-lt"/>
                <a:cs typeface="+mj-lt"/>
              </a:rPr>
              <a:t>γι</a:t>
            </a:r>
            <a:r>
              <a:rPr lang="en-US" sz="2000" b="0">
                <a:ea typeface="+mj-lt"/>
                <a:cs typeface="+mj-lt"/>
              </a:rPr>
              <a:t>α </a:t>
            </a:r>
            <a:r>
              <a:rPr lang="en-US" sz="2000" b="0" err="1">
                <a:ea typeface="+mj-lt"/>
                <a:cs typeface="+mj-lt"/>
              </a:rPr>
              <a:t>την</a:t>
            </a:r>
            <a:r>
              <a:rPr lang="en-US" sz="2000" b="0">
                <a:ea typeface="+mj-lt"/>
                <a:cs typeface="+mj-lt"/>
              </a:rPr>
              <a:t> π</a:t>
            </a:r>
            <a:r>
              <a:rPr lang="en-US" sz="2000" b="0" err="1">
                <a:ea typeface="+mj-lt"/>
                <a:cs typeface="+mj-lt"/>
              </a:rPr>
              <a:t>λήρη</a:t>
            </a:r>
            <a:r>
              <a:rPr lang="en-US" sz="2000" b="0">
                <a:ea typeface="+mj-lt"/>
                <a:cs typeface="+mj-lt"/>
              </a:rPr>
              <a:t> </a:t>
            </a:r>
            <a:r>
              <a:rPr lang="en-US" sz="2000" b="0" err="1">
                <a:ea typeface="+mj-lt"/>
                <a:cs typeface="+mj-lt"/>
              </a:rPr>
              <a:t>εξουδετέρωση</a:t>
            </a:r>
            <a:r>
              <a:rPr lang="en-US" sz="2000" b="0">
                <a:ea typeface="+mj-lt"/>
                <a:cs typeface="+mj-lt"/>
              </a:rPr>
              <a:t> 400 mL </a:t>
            </a:r>
            <a:r>
              <a:rPr lang="en-US" sz="2000" b="0" err="1">
                <a:ea typeface="+mj-lt"/>
                <a:cs typeface="+mj-lt"/>
              </a:rPr>
              <a:t>δι</a:t>
            </a:r>
            <a:r>
              <a:rPr lang="en-US" sz="2000" b="0">
                <a:ea typeface="+mj-lt"/>
                <a:cs typeface="+mj-lt"/>
              </a:rPr>
              <a:t>α</a:t>
            </a:r>
            <a:r>
              <a:rPr lang="en-US" sz="2000" b="0" err="1">
                <a:ea typeface="+mj-lt"/>
                <a:cs typeface="+mj-lt"/>
              </a:rPr>
              <a:t>λύμ</a:t>
            </a:r>
            <a:r>
              <a:rPr lang="en-US" sz="2000" b="0">
                <a:ea typeface="+mj-lt"/>
                <a:cs typeface="+mj-lt"/>
              </a:rPr>
              <a:t>α</a:t>
            </a:r>
            <a:r>
              <a:rPr lang="en-US" sz="2000" b="0" err="1">
                <a:ea typeface="+mj-lt"/>
                <a:cs typeface="+mj-lt"/>
              </a:rPr>
              <a:t>τος</a:t>
            </a:r>
            <a:r>
              <a:rPr lang="en-US" sz="2000" b="0">
                <a:ea typeface="+mj-lt"/>
                <a:cs typeface="+mj-lt"/>
              </a:rPr>
              <a:t> H₂SO₄ </a:t>
            </a:r>
            <a:r>
              <a:rPr lang="en-US" sz="2000" b="0" err="1">
                <a:ea typeface="+mj-lt"/>
                <a:cs typeface="+mj-lt"/>
              </a:rPr>
              <a:t>συγκέντρωσης</a:t>
            </a:r>
            <a:r>
              <a:rPr lang="en-US" sz="2000" b="0">
                <a:ea typeface="+mj-lt"/>
                <a:cs typeface="+mj-lt"/>
              </a:rPr>
              <a:t> 0,5 M;</a:t>
            </a:r>
            <a:endParaRPr lang="en-US" sz="2000">
              <a:cs typeface="Posterama"/>
            </a:endParaRPr>
          </a:p>
          <a:p>
            <a:endParaRPr lang="en-US">
              <a:cs typeface="Posterama"/>
            </a:endParaRPr>
          </a:p>
        </p:txBody>
      </p:sp>
      <p:pic>
        <p:nvPicPr>
          <p:cNvPr id="6" name="Cameo Placeholder 5" descr="Cameo Placeholder&#10;">
            <a:extLst>
              <a:ext uri="{FF2B5EF4-FFF2-40B4-BE49-F238E27FC236}">
                <a16:creationId xmlns:a16="http://schemas.microsoft.com/office/drawing/2014/main" id="{47A955EA-29C6-9B20-E3C8-1D6B59A1FCB7}"/>
              </a:ext>
            </a:extLst>
          </p:cNvPr>
          <p:cNvPicPr>
            <a:picLocks noGrp="1"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>
            <p:ph type="media" sz="quarter" idx="15">
              <p:extLst>
                <p:ext uri="{56F484CC-4922-43CF-B6FB-B326C6A72FC8}">
                  <p232:phTypeExt xmlns:p232="http://schemas.microsoft.com/office/powerpoint/2023/02/main">
                    <p232:type>
                      <p232:cameo/>
                    </p232:type>
                  </p232:phTypeExt>
                </p:ext>
              </p:extLst>
            </p:ph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" y="2257425"/>
            <a:ext cx="2729213" cy="386873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41D1EE-DCDC-FA5E-4D79-BDBC15E8FC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00704" y="6363813"/>
            <a:ext cx="594564" cy="256854"/>
          </a:xfrm>
        </p:spPr>
        <p:txBody>
          <a:bodyPr/>
          <a:lstStyle/>
          <a:p>
            <a:fld id="{5D9ACC8A-FA13-47DD-9722-0749C5E70D5A}" type="slidenum">
              <a:rPr lang="en-US" smtClean="0"/>
              <a:pPr/>
              <a:t>17</a:t>
            </a:fld>
            <a:endParaRPr lang="en-US"/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983799E9-0FD8-98D5-FE1F-0EE37F03CD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0438362"/>
              </p:ext>
            </p:extLst>
          </p:nvPr>
        </p:nvGraphicFramePr>
        <p:xfrm>
          <a:off x="2830285" y="1741714"/>
          <a:ext cx="9361713" cy="1109022"/>
        </p:xfrm>
        <a:graphic>
          <a:graphicData uri="http://schemas.openxmlformats.org/drawingml/2006/table">
            <a:tbl>
              <a:tblPr bandRow="1">
                <a:tableStyleId>{3B4B98B0-60AC-42C2-AFA5-B58CD77FA1E5}</a:tableStyleId>
              </a:tblPr>
              <a:tblGrid>
                <a:gridCol w="3120571">
                  <a:extLst>
                    <a:ext uri="{9D8B030D-6E8A-4147-A177-3AD203B41FA5}">
                      <a16:colId xmlns:a16="http://schemas.microsoft.com/office/drawing/2014/main" val="598301541"/>
                    </a:ext>
                  </a:extLst>
                </a:gridCol>
                <a:gridCol w="3120571">
                  <a:extLst>
                    <a:ext uri="{9D8B030D-6E8A-4147-A177-3AD203B41FA5}">
                      <a16:colId xmlns:a16="http://schemas.microsoft.com/office/drawing/2014/main" val="68530499"/>
                    </a:ext>
                  </a:extLst>
                </a:gridCol>
                <a:gridCol w="3120571">
                  <a:extLst>
                    <a:ext uri="{9D8B030D-6E8A-4147-A177-3AD203B41FA5}">
                      <a16:colId xmlns:a16="http://schemas.microsoft.com/office/drawing/2014/main" val="1246363000"/>
                    </a:ext>
                  </a:extLst>
                </a:gridCol>
              </a:tblGrid>
              <a:tr h="369674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H₂SO₄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NaOH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833401"/>
                  </a:ext>
                </a:extLst>
              </a:tr>
              <a:tr h="36967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/>
                        <a:t>Το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1 mol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2 mol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911977"/>
                  </a:ext>
                </a:extLst>
              </a:tr>
              <a:tr h="36967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/>
                        <a:t>Τα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0,2 mol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x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7546819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400ADE32-30C5-32A7-B117-ADC39F684CE9}"/>
              </a:ext>
            </a:extLst>
          </p:cNvPr>
          <p:cNvSpPr txBox="1"/>
          <p:nvPr/>
        </p:nvSpPr>
        <p:spPr>
          <a:xfrm>
            <a:off x="3048000" y="2884715"/>
            <a:ext cx="9047238" cy="34163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Υπ</a:t>
            </a:r>
            <a:r>
              <a:rPr lang="en-US" err="1">
                <a:solidFill>
                  <a:schemeClr val="bg1"/>
                </a:solidFill>
              </a:rPr>
              <a:t>ολογίζουμε</a:t>
            </a:r>
            <a:r>
              <a:rPr lang="en-US">
                <a:solidFill>
                  <a:schemeClr val="bg1"/>
                </a:solidFill>
              </a:rPr>
              <a:t> </a:t>
            </a:r>
            <a:r>
              <a:rPr lang="en-US" err="1">
                <a:solidFill>
                  <a:schemeClr val="bg1"/>
                </a:solidFill>
              </a:rPr>
              <a:t>τον</a:t>
            </a:r>
            <a:r>
              <a:rPr lang="en-US">
                <a:solidFill>
                  <a:schemeClr val="bg1"/>
                </a:solidFill>
              </a:rPr>
              <a:t> α</a:t>
            </a:r>
            <a:r>
              <a:rPr lang="en-US" err="1">
                <a:solidFill>
                  <a:schemeClr val="bg1"/>
                </a:solidFill>
              </a:rPr>
              <a:t>ριθμό</a:t>
            </a:r>
            <a:r>
              <a:rPr lang="en-US">
                <a:solidFill>
                  <a:schemeClr val="bg1"/>
                </a:solidFill>
              </a:rPr>
              <a:t> moles </a:t>
            </a:r>
            <a:r>
              <a:rPr lang="en-US" err="1">
                <a:solidFill>
                  <a:schemeClr val="bg1"/>
                </a:solidFill>
              </a:rPr>
              <a:t>του</a:t>
            </a:r>
            <a:r>
              <a:rPr lang="en-US">
                <a:solidFill>
                  <a:schemeClr val="bg1"/>
                </a:solidFill>
              </a:rPr>
              <a:t> H₂SO₄ π</a:t>
            </a:r>
            <a:r>
              <a:rPr lang="en-US" err="1">
                <a:solidFill>
                  <a:schemeClr val="bg1"/>
                </a:solidFill>
              </a:rPr>
              <a:t>ου</a:t>
            </a:r>
            <a:r>
              <a:rPr lang="en-US">
                <a:solidFill>
                  <a:schemeClr val="bg1"/>
                </a:solidFill>
              </a:rPr>
              <a:t> π</a:t>
            </a:r>
            <a:r>
              <a:rPr lang="en-US" err="1">
                <a:solidFill>
                  <a:schemeClr val="bg1"/>
                </a:solidFill>
              </a:rPr>
              <a:t>εριέχετ</a:t>
            </a:r>
            <a:r>
              <a:rPr lang="en-US">
                <a:solidFill>
                  <a:schemeClr val="bg1"/>
                </a:solidFill>
              </a:rPr>
              <a:t>αι </a:t>
            </a:r>
            <a:r>
              <a:rPr lang="en-US" err="1">
                <a:solidFill>
                  <a:schemeClr val="bg1"/>
                </a:solidFill>
              </a:rPr>
              <a:t>στο</a:t>
            </a:r>
            <a:r>
              <a:rPr lang="en-US">
                <a:solidFill>
                  <a:schemeClr val="bg1"/>
                </a:solidFill>
              </a:rPr>
              <a:t> </a:t>
            </a:r>
            <a:r>
              <a:rPr lang="en-US" err="1">
                <a:solidFill>
                  <a:schemeClr val="bg1"/>
                </a:solidFill>
              </a:rPr>
              <a:t>διάλυμ</a:t>
            </a:r>
            <a:r>
              <a:rPr lang="en-US">
                <a:solidFill>
                  <a:schemeClr val="bg1"/>
                </a:solidFill>
              </a:rPr>
              <a:t>α:</a:t>
            </a:r>
          </a:p>
          <a:p>
            <a:r>
              <a:rPr lang="en-US">
                <a:solidFill>
                  <a:schemeClr val="bg1"/>
                </a:solidFill>
              </a:rPr>
              <a:t>n = c · V </a:t>
            </a:r>
            <a:r>
              <a:rPr lang="en-US" err="1">
                <a:solidFill>
                  <a:schemeClr val="bg1"/>
                </a:solidFill>
              </a:rPr>
              <a:t>nH₂SO</a:t>
            </a:r>
            <a:r>
              <a:rPr lang="en-US">
                <a:solidFill>
                  <a:schemeClr val="bg1"/>
                </a:solidFill>
              </a:rPr>
              <a:t>₄ = 0,5 mol/L · 0,4 L = 0,2 mol</a:t>
            </a:r>
          </a:p>
          <a:p>
            <a:r>
              <a:rPr lang="en-US">
                <a:solidFill>
                  <a:schemeClr val="bg1"/>
                </a:solidFill>
              </a:rPr>
              <a:t>Η </a:t>
            </a:r>
            <a:r>
              <a:rPr lang="en-US" err="1">
                <a:solidFill>
                  <a:schemeClr val="bg1"/>
                </a:solidFill>
              </a:rPr>
              <a:t>χημική</a:t>
            </a:r>
            <a:r>
              <a:rPr lang="en-US">
                <a:solidFill>
                  <a:schemeClr val="bg1"/>
                </a:solidFill>
              </a:rPr>
              <a:t> </a:t>
            </a:r>
            <a:r>
              <a:rPr lang="en-US" err="1">
                <a:solidFill>
                  <a:schemeClr val="bg1"/>
                </a:solidFill>
              </a:rPr>
              <a:t>εξίσωση</a:t>
            </a:r>
            <a:r>
              <a:rPr lang="en-US">
                <a:solidFill>
                  <a:schemeClr val="bg1"/>
                </a:solidFill>
              </a:rPr>
              <a:t> </a:t>
            </a:r>
            <a:r>
              <a:rPr lang="en-US" err="1">
                <a:solidFill>
                  <a:schemeClr val="bg1"/>
                </a:solidFill>
              </a:rPr>
              <a:t>της</a:t>
            </a:r>
            <a:r>
              <a:rPr lang="en-US">
                <a:solidFill>
                  <a:schemeClr val="bg1"/>
                </a:solidFill>
              </a:rPr>
              <a:t> α</a:t>
            </a:r>
            <a:r>
              <a:rPr lang="en-US" err="1">
                <a:solidFill>
                  <a:schemeClr val="bg1"/>
                </a:solidFill>
              </a:rPr>
              <a:t>ντίδρ</a:t>
            </a:r>
            <a:r>
              <a:rPr lang="en-US">
                <a:solidFill>
                  <a:schemeClr val="bg1"/>
                </a:solidFill>
              </a:rPr>
              <a:t>α</a:t>
            </a:r>
            <a:r>
              <a:rPr lang="en-US" err="1">
                <a:solidFill>
                  <a:schemeClr val="bg1"/>
                </a:solidFill>
              </a:rPr>
              <a:t>σης</a:t>
            </a:r>
            <a:r>
              <a:rPr lang="en-US">
                <a:solidFill>
                  <a:schemeClr val="bg1"/>
                </a:solidFill>
              </a:rPr>
              <a:t> π</a:t>
            </a:r>
            <a:r>
              <a:rPr lang="en-US" err="1">
                <a:solidFill>
                  <a:schemeClr val="bg1"/>
                </a:solidFill>
              </a:rPr>
              <a:t>ου</a:t>
            </a:r>
            <a:r>
              <a:rPr lang="en-US">
                <a:solidFill>
                  <a:schemeClr val="bg1"/>
                </a:solidFill>
              </a:rPr>
              <a:t> πρα</a:t>
            </a:r>
            <a:r>
              <a:rPr lang="en-US" err="1">
                <a:solidFill>
                  <a:schemeClr val="bg1"/>
                </a:solidFill>
              </a:rPr>
              <a:t>γμ</a:t>
            </a:r>
            <a:r>
              <a:rPr lang="en-US">
                <a:solidFill>
                  <a:schemeClr val="bg1"/>
                </a:solidFill>
              </a:rPr>
              <a:t>α</a:t>
            </a:r>
            <a:r>
              <a:rPr lang="en-US" err="1">
                <a:solidFill>
                  <a:schemeClr val="bg1"/>
                </a:solidFill>
              </a:rPr>
              <a:t>το</a:t>
            </a:r>
            <a:r>
              <a:rPr lang="en-US">
                <a:solidFill>
                  <a:schemeClr val="bg1"/>
                </a:solidFill>
              </a:rPr>
              <a:t>π</a:t>
            </a:r>
            <a:r>
              <a:rPr lang="en-US" err="1">
                <a:solidFill>
                  <a:schemeClr val="bg1"/>
                </a:solidFill>
              </a:rPr>
              <a:t>οιείτ</a:t>
            </a:r>
            <a:r>
              <a:rPr lang="en-US">
                <a:solidFill>
                  <a:schemeClr val="bg1"/>
                </a:solidFill>
              </a:rPr>
              <a:t>αι </a:t>
            </a:r>
            <a:r>
              <a:rPr lang="en-US" err="1">
                <a:solidFill>
                  <a:schemeClr val="bg1"/>
                </a:solidFill>
              </a:rPr>
              <a:t>είν</a:t>
            </a:r>
            <a:r>
              <a:rPr lang="en-US">
                <a:solidFill>
                  <a:schemeClr val="bg1"/>
                </a:solidFill>
              </a:rPr>
              <a:t>αι:</a:t>
            </a:r>
          </a:p>
          <a:p>
            <a:r>
              <a:rPr lang="en-US">
                <a:solidFill>
                  <a:schemeClr val="bg1"/>
                </a:solidFill>
              </a:rPr>
              <a:t>H₂SO₄(</a:t>
            </a:r>
            <a:r>
              <a:rPr lang="en-US" err="1">
                <a:solidFill>
                  <a:schemeClr val="bg1"/>
                </a:solidFill>
              </a:rPr>
              <a:t>aq</a:t>
            </a:r>
            <a:r>
              <a:rPr lang="en-US">
                <a:solidFill>
                  <a:schemeClr val="bg1"/>
                </a:solidFill>
              </a:rPr>
              <a:t>) + 2NaOH(s) → </a:t>
            </a:r>
            <a:r>
              <a:rPr lang="en-US" err="1">
                <a:solidFill>
                  <a:schemeClr val="bg1"/>
                </a:solidFill>
              </a:rPr>
              <a:t>Na₂SO</a:t>
            </a:r>
            <a:r>
              <a:rPr lang="en-US">
                <a:solidFill>
                  <a:schemeClr val="bg1"/>
                </a:solidFill>
              </a:rPr>
              <a:t>₄(</a:t>
            </a:r>
            <a:r>
              <a:rPr lang="en-US" err="1">
                <a:solidFill>
                  <a:schemeClr val="bg1"/>
                </a:solidFill>
              </a:rPr>
              <a:t>aq</a:t>
            </a:r>
            <a:r>
              <a:rPr lang="en-US">
                <a:solidFill>
                  <a:schemeClr val="bg1"/>
                </a:solidFill>
              </a:rPr>
              <a:t>) + 2H₂O(ℓ)</a:t>
            </a:r>
          </a:p>
          <a:p>
            <a:r>
              <a:rPr lang="en-US">
                <a:solidFill>
                  <a:schemeClr val="bg1"/>
                </a:solidFill>
              </a:rPr>
              <a:t>Από </a:t>
            </a:r>
            <a:r>
              <a:rPr lang="en-US" err="1">
                <a:solidFill>
                  <a:schemeClr val="bg1"/>
                </a:solidFill>
              </a:rPr>
              <a:t>τη</a:t>
            </a:r>
            <a:r>
              <a:rPr lang="en-US">
                <a:solidFill>
                  <a:schemeClr val="bg1"/>
                </a:solidFill>
              </a:rPr>
              <a:t> </a:t>
            </a:r>
            <a:r>
              <a:rPr lang="en-US" err="1">
                <a:solidFill>
                  <a:schemeClr val="bg1"/>
                </a:solidFill>
              </a:rPr>
              <a:t>στοιχειομετρί</a:t>
            </a:r>
            <a:r>
              <a:rPr lang="en-US">
                <a:solidFill>
                  <a:schemeClr val="bg1"/>
                </a:solidFill>
              </a:rPr>
              <a:t>α: x = 2 *0,2 = 0,4  mol</a:t>
            </a:r>
          </a:p>
          <a:p>
            <a:r>
              <a:rPr lang="en-US">
                <a:solidFill>
                  <a:schemeClr val="bg1"/>
                </a:solidFill>
              </a:rPr>
              <a:t>Η π</a:t>
            </a:r>
            <a:r>
              <a:rPr lang="en-US" err="1">
                <a:solidFill>
                  <a:schemeClr val="bg1"/>
                </a:solidFill>
              </a:rPr>
              <a:t>οσότητ</a:t>
            </a:r>
            <a:r>
              <a:rPr lang="en-US">
                <a:solidFill>
                  <a:schemeClr val="bg1"/>
                </a:solidFill>
              </a:rPr>
              <a:t>α </a:t>
            </a:r>
            <a:r>
              <a:rPr lang="en-US" err="1">
                <a:solidFill>
                  <a:schemeClr val="bg1"/>
                </a:solidFill>
              </a:rPr>
              <a:t>του</a:t>
            </a:r>
            <a:r>
              <a:rPr lang="en-US">
                <a:solidFill>
                  <a:schemeClr val="bg1"/>
                </a:solidFill>
              </a:rPr>
              <a:t> NaOH (Mᵣ = 40) π</a:t>
            </a:r>
            <a:r>
              <a:rPr lang="en-US" err="1">
                <a:solidFill>
                  <a:schemeClr val="bg1"/>
                </a:solidFill>
              </a:rPr>
              <a:t>ου</a:t>
            </a:r>
            <a:r>
              <a:rPr lang="en-US">
                <a:solidFill>
                  <a:schemeClr val="bg1"/>
                </a:solidFill>
              </a:rPr>
              <a:t> απα</a:t>
            </a:r>
            <a:r>
              <a:rPr lang="en-US" err="1">
                <a:solidFill>
                  <a:schemeClr val="bg1"/>
                </a:solidFill>
              </a:rPr>
              <a:t>ιτείτ</a:t>
            </a:r>
            <a:r>
              <a:rPr lang="en-US">
                <a:solidFill>
                  <a:schemeClr val="bg1"/>
                </a:solidFill>
              </a:rPr>
              <a:t>αι </a:t>
            </a:r>
            <a:r>
              <a:rPr lang="en-US" err="1">
                <a:solidFill>
                  <a:schemeClr val="bg1"/>
                </a:solidFill>
              </a:rPr>
              <a:t>γι</a:t>
            </a:r>
            <a:r>
              <a:rPr lang="en-US">
                <a:solidFill>
                  <a:schemeClr val="bg1"/>
                </a:solidFill>
              </a:rPr>
              <a:t>α </a:t>
            </a:r>
            <a:r>
              <a:rPr lang="en-US" err="1">
                <a:solidFill>
                  <a:schemeClr val="bg1"/>
                </a:solidFill>
              </a:rPr>
              <a:t>την</a:t>
            </a:r>
            <a:r>
              <a:rPr lang="en-US">
                <a:solidFill>
                  <a:schemeClr val="bg1"/>
                </a:solidFill>
              </a:rPr>
              <a:t> π</a:t>
            </a:r>
            <a:r>
              <a:rPr lang="en-US" err="1">
                <a:solidFill>
                  <a:schemeClr val="bg1"/>
                </a:solidFill>
              </a:rPr>
              <a:t>λήρη</a:t>
            </a:r>
            <a:r>
              <a:rPr lang="en-US">
                <a:solidFill>
                  <a:schemeClr val="bg1"/>
                </a:solidFill>
              </a:rPr>
              <a:t> </a:t>
            </a:r>
            <a:r>
              <a:rPr lang="en-US" err="1">
                <a:solidFill>
                  <a:schemeClr val="bg1"/>
                </a:solidFill>
              </a:rPr>
              <a:t>εξουδετέρωση</a:t>
            </a:r>
            <a:r>
              <a:rPr lang="en-US">
                <a:solidFill>
                  <a:schemeClr val="bg1"/>
                </a:solidFill>
              </a:rPr>
              <a:t> </a:t>
            </a:r>
            <a:r>
              <a:rPr lang="en-US" err="1">
                <a:solidFill>
                  <a:schemeClr val="bg1"/>
                </a:solidFill>
              </a:rPr>
              <a:t>του</a:t>
            </a:r>
            <a:r>
              <a:rPr lang="en-US">
                <a:solidFill>
                  <a:schemeClr val="bg1"/>
                </a:solidFill>
              </a:rPr>
              <a:t> </a:t>
            </a:r>
            <a:r>
              <a:rPr lang="en-US" err="1">
                <a:solidFill>
                  <a:schemeClr val="bg1"/>
                </a:solidFill>
              </a:rPr>
              <a:t>δι</a:t>
            </a:r>
            <a:r>
              <a:rPr lang="en-US">
                <a:solidFill>
                  <a:schemeClr val="bg1"/>
                </a:solidFill>
              </a:rPr>
              <a:t>α</a:t>
            </a:r>
            <a:r>
              <a:rPr lang="en-US" err="1">
                <a:solidFill>
                  <a:schemeClr val="bg1"/>
                </a:solidFill>
              </a:rPr>
              <a:t>λύμ</a:t>
            </a:r>
            <a:r>
              <a:rPr lang="en-US">
                <a:solidFill>
                  <a:schemeClr val="bg1"/>
                </a:solidFill>
              </a:rPr>
              <a:t>α</a:t>
            </a:r>
            <a:r>
              <a:rPr lang="en-US" err="1">
                <a:solidFill>
                  <a:schemeClr val="bg1"/>
                </a:solidFill>
              </a:rPr>
              <a:t>τος</a:t>
            </a:r>
            <a:r>
              <a:rPr lang="en-US">
                <a:solidFill>
                  <a:schemeClr val="bg1"/>
                </a:solidFill>
              </a:rPr>
              <a:t> H₂SO₄ </a:t>
            </a:r>
            <a:r>
              <a:rPr lang="en-US" err="1">
                <a:solidFill>
                  <a:schemeClr val="bg1"/>
                </a:solidFill>
              </a:rPr>
              <a:t>είν</a:t>
            </a:r>
            <a:r>
              <a:rPr lang="en-US">
                <a:solidFill>
                  <a:schemeClr val="bg1"/>
                </a:solidFill>
              </a:rPr>
              <a:t>αι:</a:t>
            </a:r>
          </a:p>
          <a:p>
            <a:r>
              <a:rPr lang="en-US">
                <a:solidFill>
                  <a:schemeClr val="bg1"/>
                </a:solidFill>
              </a:rPr>
              <a:t>m = n · Mᵣ</a:t>
            </a:r>
          </a:p>
          <a:p>
            <a:r>
              <a:rPr lang="en-US" err="1">
                <a:solidFill>
                  <a:schemeClr val="bg1"/>
                </a:solidFill>
              </a:rPr>
              <a:t>mNaOH</a:t>
            </a:r>
            <a:r>
              <a:rPr lang="en-US">
                <a:solidFill>
                  <a:schemeClr val="bg1"/>
                </a:solidFill>
              </a:rPr>
              <a:t> = 0,4 mol · 40 g/mol = 16 g</a:t>
            </a:r>
          </a:p>
          <a:p>
            <a:endParaRPr lang="en-US">
              <a:solidFill>
                <a:schemeClr val="bg1"/>
              </a:solidFill>
            </a:endParaRPr>
          </a:p>
          <a:p>
            <a:r>
              <a:rPr lang="en-US">
                <a:solidFill>
                  <a:schemeClr val="bg1"/>
                </a:solidFill>
              </a:rPr>
              <a:t>✅ Απ</a:t>
            </a:r>
            <a:r>
              <a:rPr lang="en-US" err="1">
                <a:solidFill>
                  <a:schemeClr val="bg1"/>
                </a:solidFill>
              </a:rPr>
              <a:t>άντηση</a:t>
            </a:r>
            <a:r>
              <a:rPr lang="en-US">
                <a:solidFill>
                  <a:schemeClr val="bg1"/>
                </a:solidFill>
              </a:rPr>
              <a:t>: </a:t>
            </a:r>
            <a:r>
              <a:rPr lang="en-US" err="1">
                <a:solidFill>
                  <a:schemeClr val="bg1"/>
                </a:solidFill>
              </a:rPr>
              <a:t>χρειάζοντ</a:t>
            </a:r>
            <a:r>
              <a:rPr lang="en-US">
                <a:solidFill>
                  <a:schemeClr val="bg1"/>
                </a:solidFill>
              </a:rPr>
              <a:t>αι 16 g NaOH.</a:t>
            </a:r>
          </a:p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5627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ameo Placeholder 4" descr="Cameo Placeholder&#10;">
            <a:extLst>
              <a:ext uri="{FF2B5EF4-FFF2-40B4-BE49-F238E27FC236}">
                <a16:creationId xmlns:a16="http://schemas.microsoft.com/office/drawing/2014/main" id="{CAF897F2-91B3-85C9-6F72-814FF4016665}"/>
              </a:ext>
            </a:extLst>
          </p:cNvPr>
          <p:cNvPicPr>
            <a:picLocks noGrp="1"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>
            <p:ph type="media" sz="quarter" idx="15">
              <p:extLst>
                <p:ext uri="{56F484CC-4922-43CF-B6FB-B326C6A72FC8}">
                  <p232:phTypeExt xmlns:p232="http://schemas.microsoft.com/office/powerpoint/2023/02/main">
                    <p232:type>
                      <p232:cameo/>
                    </p232:type>
                  </p232:phTypeExt>
                </p:ext>
              </p:extLst>
            </p:ph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5571742" cy="3429000"/>
          </a:xfrm>
        </p:spPr>
      </p:pic>
      <p:pic>
        <p:nvPicPr>
          <p:cNvPr id="14" name="Picture Placeholder 13" descr="A person and person looking at a phone">
            <a:extLst>
              <a:ext uri="{FF2B5EF4-FFF2-40B4-BE49-F238E27FC236}">
                <a16:creationId xmlns:a16="http://schemas.microsoft.com/office/drawing/2014/main" id="{0A810766-27BA-A0C8-A2B7-32E428ECF9CD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5"/>
          <a:srcRect t="40" b="40"/>
          <a:stretch/>
        </p:blipFill>
        <p:spPr>
          <a:xfrm>
            <a:off x="0" y="3429001"/>
            <a:ext cx="5571742" cy="3429000"/>
          </a:xfrm>
        </p:spPr>
      </p:pic>
      <p:sp>
        <p:nvSpPr>
          <p:cNvPr id="21" name="Title 20">
            <a:extLst>
              <a:ext uri="{FF2B5EF4-FFF2-40B4-BE49-F238E27FC236}">
                <a16:creationId xmlns:a16="http://schemas.microsoft.com/office/drawing/2014/main" id="{15F23ED1-B5BA-E0AF-8237-0E9121FD3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9547" y="0"/>
            <a:ext cx="7602453" cy="6858000"/>
          </a:xfrm>
        </p:spPr>
        <p:txBody>
          <a:bodyPr lIns="1920240"/>
          <a:lstStyle/>
          <a:p>
            <a:r>
              <a:rPr lang="en-US" sz="2000" b="0" err="1">
                <a:ea typeface="+mj-lt"/>
                <a:cs typeface="+mj-lt"/>
              </a:rPr>
              <a:t>Ποσότητ</a:t>
            </a:r>
            <a:r>
              <a:rPr lang="en-US" sz="2000" b="0">
                <a:ea typeface="+mj-lt"/>
                <a:cs typeface="+mj-lt"/>
              </a:rPr>
              <a:t>α Fe </a:t>
            </a:r>
            <a:r>
              <a:rPr lang="en-US" sz="2000" b="0" err="1">
                <a:ea typeface="+mj-lt"/>
                <a:cs typeface="+mj-lt"/>
              </a:rPr>
              <a:t>δι</a:t>
            </a:r>
            <a:r>
              <a:rPr lang="en-US" sz="2000" b="0">
                <a:ea typeface="+mj-lt"/>
                <a:cs typeface="+mj-lt"/>
              </a:rPr>
              <a:t>α</a:t>
            </a:r>
            <a:r>
              <a:rPr lang="en-US" sz="2000" b="0" err="1">
                <a:ea typeface="+mj-lt"/>
                <a:cs typeface="+mj-lt"/>
              </a:rPr>
              <a:t>λύετ</a:t>
            </a:r>
            <a:r>
              <a:rPr lang="en-US" sz="2000" b="0">
                <a:ea typeface="+mj-lt"/>
                <a:cs typeface="+mj-lt"/>
              </a:rPr>
              <a:t>αι </a:t>
            </a:r>
            <a:r>
              <a:rPr lang="en-US" sz="2000" b="0" err="1">
                <a:ea typeface="+mj-lt"/>
                <a:cs typeface="+mj-lt"/>
              </a:rPr>
              <a:t>σε</a:t>
            </a:r>
            <a:r>
              <a:rPr lang="en-US" sz="2000" b="0">
                <a:ea typeface="+mj-lt"/>
                <a:cs typeface="+mj-lt"/>
              </a:rPr>
              <a:t> </a:t>
            </a:r>
            <a:r>
              <a:rPr lang="en-US" sz="2000" b="0" err="1">
                <a:ea typeface="+mj-lt"/>
                <a:cs typeface="+mj-lt"/>
              </a:rPr>
              <a:t>διάλυμ</a:t>
            </a:r>
            <a:r>
              <a:rPr lang="en-US" sz="2000" b="0">
                <a:ea typeface="+mj-lt"/>
                <a:cs typeface="+mj-lt"/>
              </a:rPr>
              <a:t>α HCl </a:t>
            </a:r>
            <a:r>
              <a:rPr lang="en-US" sz="2000" b="0" err="1">
                <a:ea typeface="+mj-lt"/>
                <a:cs typeface="+mj-lt"/>
              </a:rPr>
              <a:t>συγκέντρωσης</a:t>
            </a:r>
            <a:r>
              <a:rPr lang="en-US" sz="2000" b="0">
                <a:ea typeface="+mj-lt"/>
                <a:cs typeface="+mj-lt"/>
              </a:rPr>
              <a:t> 0,5 M, οπ</a:t>
            </a:r>
            <a:r>
              <a:rPr lang="en-US" sz="2000" b="0" err="1">
                <a:ea typeface="+mj-lt"/>
                <a:cs typeface="+mj-lt"/>
              </a:rPr>
              <a:t>ότε</a:t>
            </a:r>
            <a:r>
              <a:rPr lang="en-US" sz="2000" b="0">
                <a:ea typeface="+mj-lt"/>
                <a:cs typeface="+mj-lt"/>
              </a:rPr>
              <a:t> </a:t>
            </a:r>
            <a:r>
              <a:rPr lang="en-US" sz="2000" b="0" err="1">
                <a:ea typeface="+mj-lt"/>
                <a:cs typeface="+mj-lt"/>
              </a:rPr>
              <a:t>ελευθερώνοντ</a:t>
            </a:r>
            <a:r>
              <a:rPr lang="en-US" sz="2000" b="0">
                <a:ea typeface="+mj-lt"/>
                <a:cs typeface="+mj-lt"/>
              </a:rPr>
              <a:t>αι 3,36 L α</a:t>
            </a:r>
            <a:r>
              <a:rPr lang="en-US" sz="2000" b="0" err="1">
                <a:ea typeface="+mj-lt"/>
                <a:cs typeface="+mj-lt"/>
              </a:rPr>
              <a:t>ερίου</a:t>
            </a:r>
            <a:r>
              <a:rPr lang="en-US" sz="2000" b="0">
                <a:ea typeface="+mj-lt"/>
                <a:cs typeface="+mj-lt"/>
              </a:rPr>
              <a:t> H₂, </a:t>
            </a:r>
            <a:r>
              <a:rPr lang="en-US" sz="2000" b="0" err="1">
                <a:ea typeface="+mj-lt"/>
                <a:cs typeface="+mj-lt"/>
              </a:rPr>
              <a:t>μετρημέν</a:t>
            </a:r>
            <a:r>
              <a:rPr lang="en-US" sz="2000" b="0">
                <a:ea typeface="+mj-lt"/>
                <a:cs typeface="+mj-lt"/>
              </a:rPr>
              <a:t>α </a:t>
            </a:r>
            <a:r>
              <a:rPr lang="en-US" sz="2000" b="0" err="1">
                <a:ea typeface="+mj-lt"/>
                <a:cs typeface="+mj-lt"/>
              </a:rPr>
              <a:t>σε</a:t>
            </a:r>
            <a:r>
              <a:rPr lang="en-US" sz="2000" b="0">
                <a:ea typeface="+mj-lt"/>
                <a:cs typeface="+mj-lt"/>
              </a:rPr>
              <a:t> </a:t>
            </a:r>
            <a:r>
              <a:rPr lang="en-US" sz="2000" b="0" err="1">
                <a:ea typeface="+mj-lt"/>
                <a:cs typeface="+mj-lt"/>
              </a:rPr>
              <a:t>συνθήκες</a:t>
            </a:r>
            <a:r>
              <a:rPr lang="en-US" sz="2000" b="0">
                <a:ea typeface="+mj-lt"/>
                <a:cs typeface="+mj-lt"/>
              </a:rPr>
              <a:t> STP.</a:t>
            </a:r>
            <a:endParaRPr lang="en-US" sz="2000">
              <a:cs typeface="Posterama"/>
            </a:endParaRPr>
          </a:p>
          <a:p>
            <a:r>
              <a:rPr lang="en-US" sz="2000" b="0">
                <a:ea typeface="+mj-lt"/>
                <a:cs typeface="+mj-lt"/>
              </a:rPr>
              <a:t>Να υπ</a:t>
            </a:r>
            <a:r>
              <a:rPr lang="en-US" sz="2000" b="0" err="1">
                <a:ea typeface="+mj-lt"/>
                <a:cs typeface="+mj-lt"/>
              </a:rPr>
              <a:t>ολογίσετε</a:t>
            </a:r>
            <a:endParaRPr lang="en-US" sz="2000">
              <a:cs typeface="Posterama"/>
            </a:endParaRPr>
          </a:p>
          <a:p>
            <a:pPr marL="285750" indent="-285750">
              <a:buFont typeface="Arial"/>
              <a:buChar char="•"/>
            </a:pPr>
            <a:r>
              <a:rPr lang="en-US" sz="2000" b="0" err="1">
                <a:ea typeface="+mj-lt"/>
                <a:cs typeface="+mj-lt"/>
              </a:rPr>
              <a:t>τη</a:t>
            </a:r>
            <a:r>
              <a:rPr lang="en-US" sz="2000" b="0">
                <a:ea typeface="+mj-lt"/>
                <a:cs typeface="+mj-lt"/>
              </a:rPr>
              <a:t> </a:t>
            </a:r>
            <a:r>
              <a:rPr lang="en-US" sz="2000" b="0" err="1">
                <a:ea typeface="+mj-lt"/>
                <a:cs typeface="+mj-lt"/>
              </a:rPr>
              <a:t>μάζ</a:t>
            </a:r>
            <a:r>
              <a:rPr lang="en-US" sz="2000" b="0">
                <a:ea typeface="+mj-lt"/>
                <a:cs typeface="+mj-lt"/>
              </a:rPr>
              <a:t>α </a:t>
            </a:r>
            <a:r>
              <a:rPr lang="en-US" sz="2000" b="0" err="1">
                <a:ea typeface="+mj-lt"/>
                <a:cs typeface="+mj-lt"/>
              </a:rPr>
              <a:t>του</a:t>
            </a:r>
            <a:r>
              <a:rPr lang="en-US" sz="2000" b="0">
                <a:ea typeface="+mj-lt"/>
                <a:cs typeface="+mj-lt"/>
              </a:rPr>
              <a:t> Fe π</a:t>
            </a:r>
            <a:r>
              <a:rPr lang="en-US" sz="2000" b="0" err="1">
                <a:ea typeface="+mj-lt"/>
                <a:cs typeface="+mj-lt"/>
              </a:rPr>
              <a:t>ου</a:t>
            </a:r>
            <a:r>
              <a:rPr lang="en-US" sz="2000" b="0">
                <a:ea typeface="+mj-lt"/>
                <a:cs typeface="+mj-lt"/>
              </a:rPr>
              <a:t> α</a:t>
            </a:r>
            <a:r>
              <a:rPr lang="en-US" sz="2000" b="0" err="1">
                <a:ea typeface="+mj-lt"/>
                <a:cs typeface="+mj-lt"/>
              </a:rPr>
              <a:t>ντέδρ</a:t>
            </a:r>
            <a:r>
              <a:rPr lang="en-US" sz="2000" b="0">
                <a:ea typeface="+mj-lt"/>
                <a:cs typeface="+mj-lt"/>
              </a:rPr>
              <a:t>α</a:t>
            </a:r>
            <a:r>
              <a:rPr lang="en-US" sz="2000" b="0" err="1">
                <a:ea typeface="+mj-lt"/>
                <a:cs typeface="+mj-lt"/>
              </a:rPr>
              <a:t>σε</a:t>
            </a:r>
            <a:r>
              <a:rPr lang="en-US" sz="2000" b="0">
                <a:ea typeface="+mj-lt"/>
                <a:cs typeface="+mj-lt"/>
              </a:rPr>
              <a:t> και</a:t>
            </a:r>
            <a:endParaRPr lang="en-US" sz="2000">
              <a:cs typeface="Posterama"/>
            </a:endParaRPr>
          </a:p>
          <a:p>
            <a:pPr marL="285750" indent="-285750">
              <a:buFont typeface="Arial"/>
              <a:buChar char="•"/>
            </a:pPr>
            <a:r>
              <a:rPr lang="en-US" sz="2000" b="0" err="1">
                <a:ea typeface="+mj-lt"/>
                <a:cs typeface="+mj-lt"/>
              </a:rPr>
              <a:t>τον</a:t>
            </a:r>
            <a:r>
              <a:rPr lang="en-US" sz="2000" b="0">
                <a:ea typeface="+mj-lt"/>
                <a:cs typeface="+mj-lt"/>
              </a:rPr>
              <a:t> </a:t>
            </a:r>
            <a:r>
              <a:rPr lang="en-US" sz="2000" b="0" err="1">
                <a:ea typeface="+mj-lt"/>
                <a:cs typeface="+mj-lt"/>
              </a:rPr>
              <a:t>όγκο</a:t>
            </a:r>
            <a:r>
              <a:rPr lang="en-US" sz="2000" b="0">
                <a:ea typeface="+mj-lt"/>
                <a:cs typeface="+mj-lt"/>
              </a:rPr>
              <a:t> </a:t>
            </a:r>
            <a:r>
              <a:rPr lang="en-US" sz="2000" b="0" err="1">
                <a:ea typeface="+mj-lt"/>
                <a:cs typeface="+mj-lt"/>
              </a:rPr>
              <a:t>του</a:t>
            </a:r>
            <a:r>
              <a:rPr lang="en-US" sz="2000" b="0">
                <a:ea typeface="+mj-lt"/>
                <a:cs typeface="+mj-lt"/>
              </a:rPr>
              <a:t> </a:t>
            </a:r>
            <a:r>
              <a:rPr lang="en-US" sz="2000" b="0" err="1">
                <a:ea typeface="+mj-lt"/>
                <a:cs typeface="+mj-lt"/>
              </a:rPr>
              <a:t>δι</a:t>
            </a:r>
            <a:r>
              <a:rPr lang="en-US" sz="2000" b="0">
                <a:ea typeface="+mj-lt"/>
                <a:cs typeface="+mj-lt"/>
              </a:rPr>
              <a:t>α</a:t>
            </a:r>
            <a:r>
              <a:rPr lang="en-US" sz="2000" b="0" err="1">
                <a:ea typeface="+mj-lt"/>
                <a:cs typeface="+mj-lt"/>
              </a:rPr>
              <a:t>λύμ</a:t>
            </a:r>
            <a:r>
              <a:rPr lang="en-US" sz="2000" b="0">
                <a:ea typeface="+mj-lt"/>
                <a:cs typeface="+mj-lt"/>
              </a:rPr>
              <a:t>α</a:t>
            </a:r>
            <a:r>
              <a:rPr lang="en-US" sz="2000" b="0" err="1">
                <a:ea typeface="+mj-lt"/>
                <a:cs typeface="+mj-lt"/>
              </a:rPr>
              <a:t>τος</a:t>
            </a:r>
            <a:r>
              <a:rPr lang="en-US" sz="2000" b="0">
                <a:ea typeface="+mj-lt"/>
                <a:cs typeface="+mj-lt"/>
              </a:rPr>
              <a:t> HCl π</a:t>
            </a:r>
            <a:r>
              <a:rPr lang="en-US" sz="2000" b="0" err="1">
                <a:ea typeface="+mj-lt"/>
                <a:cs typeface="+mj-lt"/>
              </a:rPr>
              <a:t>ου</a:t>
            </a:r>
            <a:r>
              <a:rPr lang="en-US" sz="2000" b="0">
                <a:ea typeface="+mj-lt"/>
                <a:cs typeface="+mj-lt"/>
              </a:rPr>
              <a:t> κατανα</a:t>
            </a:r>
            <a:r>
              <a:rPr lang="en-US" sz="2000" b="0" err="1">
                <a:ea typeface="+mj-lt"/>
                <a:cs typeface="+mj-lt"/>
              </a:rPr>
              <a:t>λώθηκε</a:t>
            </a:r>
            <a:r>
              <a:rPr lang="en-US" sz="2000" b="0">
                <a:ea typeface="+mj-lt"/>
                <a:cs typeface="+mj-lt"/>
              </a:rPr>
              <a:t>.</a:t>
            </a:r>
            <a:endParaRPr lang="en-US" sz="2000">
              <a:cs typeface="Posterama"/>
            </a:endParaRPr>
          </a:p>
          <a:p>
            <a:endParaRPr lang="en-US" sz="2000">
              <a:cs typeface="Posterama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CC03060-466C-FC37-AFE9-75FFBAE54E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25181" r="49823"/>
          <a:stretch/>
        </p:blipFill>
        <p:spPr>
          <a:xfrm rot="16200000">
            <a:off x="9985745" y="-213001"/>
            <a:ext cx="1084521" cy="1510519"/>
          </a:xfrm>
          <a:custGeom>
            <a:avLst/>
            <a:gdLst>
              <a:gd name="connsiteX0" fmla="*/ 0 w 2161410"/>
              <a:gd name="connsiteY0" fmla="*/ 0 h 1510519"/>
              <a:gd name="connsiteX1" fmla="*/ 2161410 w 2161410"/>
              <a:gd name="connsiteY1" fmla="*/ 0 h 1510519"/>
              <a:gd name="connsiteX2" fmla="*/ 2161410 w 2161410"/>
              <a:gd name="connsiteY2" fmla="*/ 1510519 h 1510519"/>
              <a:gd name="connsiteX3" fmla="*/ 0 w 2161410"/>
              <a:gd name="connsiteY3" fmla="*/ 1510519 h 1510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1410" h="1510519">
                <a:moveTo>
                  <a:pt x="0" y="0"/>
                </a:moveTo>
                <a:lnTo>
                  <a:pt x="2161410" y="0"/>
                </a:lnTo>
                <a:lnTo>
                  <a:pt x="2161410" y="1510519"/>
                </a:lnTo>
                <a:lnTo>
                  <a:pt x="0" y="1510519"/>
                </a:lnTo>
                <a:close/>
              </a:path>
            </a:pathLst>
          </a:cu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7A094DE2-18BB-C923-61DE-6B429B14C2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75008" t="16408" b="21517"/>
          <a:stretch/>
        </p:blipFill>
        <p:spPr>
          <a:xfrm rot="16200000">
            <a:off x="7149359" y="1712551"/>
            <a:ext cx="3057947" cy="6858000"/>
          </a:xfrm>
          <a:custGeom>
            <a:avLst/>
            <a:gdLst>
              <a:gd name="connsiteX0" fmla="*/ 0 w 7652086"/>
              <a:gd name="connsiteY0" fmla="*/ 0 h 6858000"/>
              <a:gd name="connsiteX1" fmla="*/ 7652086 w 7652086"/>
              <a:gd name="connsiteY1" fmla="*/ 0 h 6858000"/>
              <a:gd name="connsiteX2" fmla="*/ 7652086 w 7652086"/>
              <a:gd name="connsiteY2" fmla="*/ 6858000 h 6858000"/>
              <a:gd name="connsiteX3" fmla="*/ 0 w 76520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52086" h="6858000">
                <a:moveTo>
                  <a:pt x="0" y="0"/>
                </a:moveTo>
                <a:lnTo>
                  <a:pt x="7652086" y="0"/>
                </a:lnTo>
                <a:lnTo>
                  <a:pt x="7652086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890222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777E678-C1A0-6C8A-1E17-A362BC9A4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695" y="302671"/>
            <a:ext cx="7858612" cy="1718866"/>
          </a:xfrm>
        </p:spPr>
        <p:txBody>
          <a:bodyPr/>
          <a:lstStyle/>
          <a:p>
            <a:r>
              <a:rPr lang="en-US">
                <a:ea typeface="Source Sans Pro Black"/>
                <a:cs typeface="Posterama"/>
              </a:rPr>
              <a:t>ΣΥΝΕΧΕΙΑ</a:t>
            </a:r>
            <a:endParaRPr lang="en-US">
              <a:cs typeface="Posterama"/>
            </a:endParaRPr>
          </a:p>
        </p:txBody>
      </p:sp>
      <p:pic>
        <p:nvPicPr>
          <p:cNvPr id="6" name="Cameo Placeholder 5" descr="Cameo Placeholder&#10;">
            <a:extLst>
              <a:ext uri="{FF2B5EF4-FFF2-40B4-BE49-F238E27FC236}">
                <a16:creationId xmlns:a16="http://schemas.microsoft.com/office/drawing/2014/main" id="{C90AA50B-71AB-3866-403A-D63D2ACDA5A5}"/>
              </a:ext>
            </a:extLst>
          </p:cNvPr>
          <p:cNvPicPr>
            <a:picLocks noGrp="1"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>
            <p:ph type="media" sz="quarter" idx="15">
              <p:extLst>
                <p:ext uri="{56F484CC-4922-43CF-B6FB-B326C6A72FC8}">
                  <p232:phTypeExt xmlns:p232="http://schemas.microsoft.com/office/powerpoint/2023/02/main">
                    <p232:type>
                      <p232:cameo/>
                    </p232:type>
                  </p232:phTypeExt>
                </p:ext>
              </p:extLst>
            </p:ph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" y="2257425"/>
            <a:ext cx="2729213" cy="386873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7288DB-AA13-3CB8-1155-A6808F0D05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00704" y="6363813"/>
            <a:ext cx="594564" cy="256854"/>
          </a:xfrm>
        </p:spPr>
        <p:txBody>
          <a:bodyPr/>
          <a:lstStyle/>
          <a:p>
            <a:fld id="{5D9ACC8A-FA13-47DD-9722-0749C5E70D5A}" type="slidenum">
              <a:rPr lang="en-US" smtClean="0"/>
              <a:pPr/>
              <a:t>19</a:t>
            </a:fld>
            <a:endParaRPr lang="en-US"/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52EBF268-A1C6-F253-D647-EA73FBA4280D}"/>
              </a:ext>
            </a:extLst>
          </p:cNvPr>
          <p:cNvGraphicFramePr>
            <a:graphicFrameLocks noGrp="1"/>
          </p:cNvGraphicFramePr>
          <p:nvPr>
            <p:ph sz="quarter" idx="16"/>
            <p:extLst>
              <p:ext uri="{D42A27DB-BD31-4B8C-83A1-F6EECF244321}">
                <p14:modId xmlns:p14="http://schemas.microsoft.com/office/powerpoint/2010/main" val="3440334663"/>
              </p:ext>
            </p:extLst>
          </p:nvPr>
        </p:nvGraphicFramePr>
        <p:xfrm>
          <a:off x="3114675" y="2149475"/>
          <a:ext cx="8401263" cy="1097280"/>
        </p:xfrm>
        <a:graphic>
          <a:graphicData uri="http://schemas.openxmlformats.org/drawingml/2006/table">
            <a:tbl>
              <a:tblPr bandRow="1">
                <a:tableStyleId>{3B4B98B0-60AC-42C2-AFA5-B58CD77FA1E5}</a:tableStyleId>
              </a:tblPr>
              <a:tblGrid>
                <a:gridCol w="2800421">
                  <a:extLst>
                    <a:ext uri="{9D8B030D-6E8A-4147-A177-3AD203B41FA5}">
                      <a16:colId xmlns:a16="http://schemas.microsoft.com/office/drawing/2014/main" val="20974185"/>
                    </a:ext>
                  </a:extLst>
                </a:gridCol>
                <a:gridCol w="2800421">
                  <a:extLst>
                    <a:ext uri="{9D8B030D-6E8A-4147-A177-3AD203B41FA5}">
                      <a16:colId xmlns:a16="http://schemas.microsoft.com/office/drawing/2014/main" val="715039270"/>
                    </a:ext>
                  </a:extLst>
                </a:gridCol>
                <a:gridCol w="2800421">
                  <a:extLst>
                    <a:ext uri="{9D8B030D-6E8A-4147-A177-3AD203B41FA5}">
                      <a16:colId xmlns:a16="http://schemas.microsoft.com/office/drawing/2014/main" val="87979964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Fe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H₂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84466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/>
                        <a:t>Το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1 mol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1 mol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94923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/>
                        <a:t>Τα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x mol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0,15 mol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1187211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3DBD9E59-0186-0214-95FC-28CF64A589D0}"/>
              </a:ext>
            </a:extLst>
          </p:cNvPr>
          <p:cNvSpPr txBox="1"/>
          <p:nvPr/>
        </p:nvSpPr>
        <p:spPr>
          <a:xfrm>
            <a:off x="3084285" y="3289905"/>
            <a:ext cx="9083524" cy="507831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1. </a:t>
            </a:r>
            <a:r>
              <a:rPr lang="en-US" err="1">
                <a:solidFill>
                  <a:schemeClr val="bg1"/>
                </a:solidFill>
              </a:rPr>
              <a:t>Χημική</a:t>
            </a:r>
            <a:r>
              <a:rPr lang="en-US">
                <a:solidFill>
                  <a:schemeClr val="bg1"/>
                </a:solidFill>
              </a:rPr>
              <a:t> </a:t>
            </a:r>
            <a:r>
              <a:rPr lang="en-US" err="1">
                <a:solidFill>
                  <a:schemeClr val="bg1"/>
                </a:solidFill>
              </a:rPr>
              <a:t>εξίσωση</a:t>
            </a:r>
            <a:r>
              <a:rPr lang="en-US">
                <a:solidFill>
                  <a:schemeClr val="bg1"/>
                </a:solidFill>
              </a:rPr>
              <a:t> </a:t>
            </a:r>
            <a:r>
              <a:rPr lang="en-US" err="1">
                <a:solidFill>
                  <a:schemeClr val="bg1"/>
                </a:solidFill>
              </a:rPr>
              <a:t>της</a:t>
            </a:r>
            <a:r>
              <a:rPr lang="en-US">
                <a:solidFill>
                  <a:schemeClr val="bg1"/>
                </a:solidFill>
              </a:rPr>
              <a:t> α</a:t>
            </a:r>
            <a:r>
              <a:rPr lang="en-US" err="1">
                <a:solidFill>
                  <a:schemeClr val="bg1"/>
                </a:solidFill>
              </a:rPr>
              <a:t>ντίδρ</a:t>
            </a:r>
            <a:r>
              <a:rPr lang="en-US">
                <a:solidFill>
                  <a:schemeClr val="bg1"/>
                </a:solidFill>
              </a:rPr>
              <a:t>α</a:t>
            </a:r>
            <a:r>
              <a:rPr lang="en-US" err="1">
                <a:solidFill>
                  <a:schemeClr val="bg1"/>
                </a:solidFill>
              </a:rPr>
              <a:t>σης</a:t>
            </a:r>
            <a:r>
              <a:rPr lang="en-US">
                <a:solidFill>
                  <a:schemeClr val="bg1"/>
                </a:solidFill>
              </a:rPr>
              <a:t>: Fe(s) + 2HCl(</a:t>
            </a:r>
            <a:r>
              <a:rPr lang="en-US" err="1">
                <a:solidFill>
                  <a:schemeClr val="bg1"/>
                </a:solidFill>
              </a:rPr>
              <a:t>aq</a:t>
            </a:r>
            <a:r>
              <a:rPr lang="en-US">
                <a:solidFill>
                  <a:schemeClr val="bg1"/>
                </a:solidFill>
              </a:rPr>
              <a:t>) → </a:t>
            </a:r>
            <a:r>
              <a:rPr lang="en-US" err="1">
                <a:solidFill>
                  <a:schemeClr val="bg1"/>
                </a:solidFill>
              </a:rPr>
              <a:t>FeCl</a:t>
            </a:r>
            <a:r>
              <a:rPr lang="en-US">
                <a:solidFill>
                  <a:schemeClr val="bg1"/>
                </a:solidFill>
              </a:rPr>
              <a:t>₂(</a:t>
            </a:r>
            <a:r>
              <a:rPr lang="en-US" err="1">
                <a:solidFill>
                  <a:schemeClr val="bg1"/>
                </a:solidFill>
              </a:rPr>
              <a:t>aq</a:t>
            </a:r>
            <a:r>
              <a:rPr lang="en-US">
                <a:solidFill>
                  <a:schemeClr val="bg1"/>
                </a:solidFill>
              </a:rPr>
              <a:t>) + H₂(g)↑</a:t>
            </a:r>
          </a:p>
          <a:p>
            <a:r>
              <a:rPr lang="en-US">
                <a:solidFill>
                  <a:schemeClr val="bg1"/>
                </a:solidFill>
              </a:rPr>
              <a:t>2. Υπ</a:t>
            </a:r>
            <a:r>
              <a:rPr lang="en-US" err="1">
                <a:solidFill>
                  <a:schemeClr val="bg1"/>
                </a:solidFill>
              </a:rPr>
              <a:t>ολογισμός</a:t>
            </a:r>
            <a:r>
              <a:rPr lang="en-US">
                <a:solidFill>
                  <a:schemeClr val="bg1"/>
                </a:solidFill>
              </a:rPr>
              <a:t> </a:t>
            </a:r>
            <a:r>
              <a:rPr lang="en-US" err="1">
                <a:solidFill>
                  <a:schemeClr val="bg1"/>
                </a:solidFill>
              </a:rPr>
              <a:t>των</a:t>
            </a:r>
            <a:r>
              <a:rPr lang="en-US">
                <a:solidFill>
                  <a:schemeClr val="bg1"/>
                </a:solidFill>
              </a:rPr>
              <a:t> mol </a:t>
            </a:r>
            <a:r>
              <a:rPr lang="en-US" err="1">
                <a:solidFill>
                  <a:schemeClr val="bg1"/>
                </a:solidFill>
              </a:rPr>
              <a:t>του</a:t>
            </a:r>
            <a:r>
              <a:rPr lang="en-US">
                <a:solidFill>
                  <a:schemeClr val="bg1"/>
                </a:solidFill>
              </a:rPr>
              <a:t> H₂ π</a:t>
            </a:r>
            <a:r>
              <a:rPr lang="en-US" err="1">
                <a:solidFill>
                  <a:schemeClr val="bg1"/>
                </a:solidFill>
              </a:rPr>
              <a:t>ου</a:t>
            </a:r>
            <a:r>
              <a:rPr lang="en-US">
                <a:solidFill>
                  <a:schemeClr val="bg1"/>
                </a:solidFill>
              </a:rPr>
              <a:t> πα</a:t>
            </a:r>
            <a:r>
              <a:rPr lang="en-US" err="1">
                <a:solidFill>
                  <a:schemeClr val="bg1"/>
                </a:solidFill>
              </a:rPr>
              <a:t>ράγετ</a:t>
            </a:r>
            <a:r>
              <a:rPr lang="en-US">
                <a:solidFill>
                  <a:schemeClr val="bg1"/>
                </a:solidFill>
              </a:rPr>
              <a:t>αι (STP): n=2 * 0,15=0,30 mol</a:t>
            </a:r>
          </a:p>
          <a:p>
            <a:r>
              <a:rPr lang="en-US">
                <a:solidFill>
                  <a:schemeClr val="bg1"/>
                </a:solidFill>
              </a:rPr>
              <a:t>3. Από </a:t>
            </a:r>
            <a:r>
              <a:rPr lang="en-US" err="1">
                <a:solidFill>
                  <a:schemeClr val="bg1"/>
                </a:solidFill>
              </a:rPr>
              <a:t>τη</a:t>
            </a:r>
            <a:r>
              <a:rPr lang="en-US">
                <a:solidFill>
                  <a:schemeClr val="bg1"/>
                </a:solidFill>
              </a:rPr>
              <a:t> </a:t>
            </a:r>
            <a:r>
              <a:rPr lang="en-US" err="1">
                <a:solidFill>
                  <a:schemeClr val="bg1"/>
                </a:solidFill>
              </a:rPr>
              <a:t>στοιχειομετρί</a:t>
            </a:r>
            <a:r>
              <a:rPr lang="en-US">
                <a:solidFill>
                  <a:schemeClr val="bg1"/>
                </a:solidFill>
              </a:rPr>
              <a:t>α </a:t>
            </a:r>
            <a:r>
              <a:rPr lang="en-US" err="1">
                <a:solidFill>
                  <a:schemeClr val="bg1"/>
                </a:solidFill>
              </a:rPr>
              <a:t>της</a:t>
            </a:r>
            <a:r>
              <a:rPr lang="en-US">
                <a:solidFill>
                  <a:schemeClr val="bg1"/>
                </a:solidFill>
              </a:rPr>
              <a:t> α</a:t>
            </a:r>
            <a:r>
              <a:rPr lang="en-US" err="1">
                <a:solidFill>
                  <a:schemeClr val="bg1"/>
                </a:solidFill>
              </a:rPr>
              <a:t>ντίδρ</a:t>
            </a:r>
            <a:r>
              <a:rPr lang="en-US">
                <a:solidFill>
                  <a:schemeClr val="bg1"/>
                </a:solidFill>
              </a:rPr>
              <a:t>α</a:t>
            </a:r>
            <a:r>
              <a:rPr lang="en-US" err="1">
                <a:solidFill>
                  <a:schemeClr val="bg1"/>
                </a:solidFill>
              </a:rPr>
              <a:t>σης</a:t>
            </a:r>
            <a:r>
              <a:rPr lang="en-US">
                <a:solidFill>
                  <a:schemeClr val="bg1"/>
                </a:solidFill>
              </a:rPr>
              <a:t>:</a:t>
            </a:r>
          </a:p>
          <a:p>
            <a:r>
              <a:rPr lang="en-US">
                <a:solidFill>
                  <a:schemeClr val="bg1"/>
                </a:solidFill>
              </a:rPr>
              <a:t>1 mol Fe → 1 mol H₂</a:t>
            </a:r>
          </a:p>
          <a:p>
            <a:r>
              <a:rPr lang="en-US">
                <a:solidFill>
                  <a:schemeClr val="bg1"/>
                </a:solidFill>
              </a:rPr>
              <a:t>1 mol Fe → 2 mol HCl</a:t>
            </a:r>
          </a:p>
          <a:p>
            <a:r>
              <a:rPr lang="en-US" err="1">
                <a:solidFill>
                  <a:schemeClr val="bg1"/>
                </a:solidFill>
              </a:rPr>
              <a:t>Άρ</a:t>
            </a:r>
            <a:r>
              <a:rPr lang="en-US">
                <a:solidFill>
                  <a:schemeClr val="bg1"/>
                </a:solidFill>
              </a:rPr>
              <a:t>α: x = 0,15 mol </a:t>
            </a:r>
            <a:r>
              <a:rPr lang="en-US" err="1">
                <a:solidFill>
                  <a:schemeClr val="bg1"/>
                </a:solidFill>
              </a:rPr>
              <a:t>Άρ</a:t>
            </a:r>
            <a:r>
              <a:rPr lang="en-US">
                <a:solidFill>
                  <a:schemeClr val="bg1"/>
                </a:solidFill>
              </a:rPr>
              <a:t>α: n(Fe) = 0,15 mol</a:t>
            </a:r>
          </a:p>
          <a:p>
            <a:r>
              <a:rPr lang="en-US">
                <a:solidFill>
                  <a:schemeClr val="bg1"/>
                </a:solidFill>
              </a:rPr>
              <a:t>4. </a:t>
            </a:r>
            <a:r>
              <a:rPr lang="en-US" err="1">
                <a:solidFill>
                  <a:schemeClr val="bg1"/>
                </a:solidFill>
              </a:rPr>
              <a:t>Μάζ</a:t>
            </a:r>
            <a:r>
              <a:rPr lang="en-US">
                <a:solidFill>
                  <a:schemeClr val="bg1"/>
                </a:solidFill>
              </a:rPr>
              <a:t>α </a:t>
            </a:r>
            <a:r>
              <a:rPr lang="en-US" err="1">
                <a:solidFill>
                  <a:schemeClr val="bg1"/>
                </a:solidFill>
              </a:rPr>
              <a:t>του</a:t>
            </a:r>
            <a:r>
              <a:rPr lang="en-US">
                <a:solidFill>
                  <a:schemeClr val="bg1"/>
                </a:solidFill>
              </a:rPr>
              <a:t> Fe π</a:t>
            </a:r>
            <a:r>
              <a:rPr lang="en-US" err="1">
                <a:solidFill>
                  <a:schemeClr val="bg1"/>
                </a:solidFill>
              </a:rPr>
              <a:t>ου</a:t>
            </a:r>
            <a:r>
              <a:rPr lang="en-US">
                <a:solidFill>
                  <a:schemeClr val="bg1"/>
                </a:solidFill>
              </a:rPr>
              <a:t> α</a:t>
            </a:r>
            <a:r>
              <a:rPr lang="en-US" err="1">
                <a:solidFill>
                  <a:schemeClr val="bg1"/>
                </a:solidFill>
              </a:rPr>
              <a:t>ντέδρ</a:t>
            </a:r>
            <a:r>
              <a:rPr lang="en-US">
                <a:solidFill>
                  <a:schemeClr val="bg1"/>
                </a:solidFill>
              </a:rPr>
              <a:t>α</a:t>
            </a:r>
            <a:r>
              <a:rPr lang="en-US" err="1">
                <a:solidFill>
                  <a:schemeClr val="bg1"/>
                </a:solidFill>
              </a:rPr>
              <a:t>σε</a:t>
            </a:r>
            <a:r>
              <a:rPr lang="en-US">
                <a:solidFill>
                  <a:schemeClr val="bg1"/>
                </a:solidFill>
              </a:rPr>
              <a:t>: </a:t>
            </a:r>
            <a:r>
              <a:rPr lang="en-US" err="1">
                <a:solidFill>
                  <a:schemeClr val="bg1"/>
                </a:solidFill>
              </a:rPr>
              <a:t>Δίνετ</a:t>
            </a:r>
            <a:r>
              <a:rPr lang="en-US">
                <a:solidFill>
                  <a:schemeClr val="bg1"/>
                </a:solidFill>
              </a:rPr>
              <a:t>αι: Aᵣ(Fe) = 56 g/mol</a:t>
            </a:r>
          </a:p>
          <a:p>
            <a:endParaRPr lang="en-US">
              <a:solidFill>
                <a:schemeClr val="bg1"/>
              </a:solidFill>
            </a:endParaRPr>
          </a:p>
          <a:p>
            <a:r>
              <a:rPr lang="en-US">
                <a:solidFill>
                  <a:schemeClr val="bg1"/>
                </a:solidFill>
              </a:rPr>
              <a:t>m = n *</a:t>
            </a:r>
            <a:r>
              <a:rPr lang="en-US" err="1">
                <a:solidFill>
                  <a:schemeClr val="bg1"/>
                </a:solidFill>
              </a:rPr>
              <a:t>Ar</a:t>
            </a:r>
            <a:r>
              <a:rPr lang="en-US">
                <a:solidFill>
                  <a:schemeClr val="bg1"/>
                </a:solidFill>
              </a:rPr>
              <a:t> = 0,15 *56 = 8,4 g</a:t>
            </a:r>
          </a:p>
          <a:p>
            <a:endParaRPr lang="en-US">
              <a:solidFill>
                <a:schemeClr val="bg1"/>
              </a:solidFill>
            </a:endParaRPr>
          </a:p>
          <a:p>
            <a:r>
              <a:rPr lang="en-US">
                <a:solidFill>
                  <a:schemeClr val="bg1"/>
                </a:solidFill>
              </a:rPr>
              <a:t>👉 Η </a:t>
            </a:r>
            <a:r>
              <a:rPr lang="en-US" err="1">
                <a:solidFill>
                  <a:schemeClr val="bg1"/>
                </a:solidFill>
              </a:rPr>
              <a:t>μάζ</a:t>
            </a:r>
            <a:r>
              <a:rPr lang="en-US">
                <a:solidFill>
                  <a:schemeClr val="bg1"/>
                </a:solidFill>
              </a:rPr>
              <a:t>α </a:t>
            </a:r>
            <a:r>
              <a:rPr lang="en-US" err="1">
                <a:solidFill>
                  <a:schemeClr val="bg1"/>
                </a:solidFill>
              </a:rPr>
              <a:t>του</a:t>
            </a:r>
            <a:r>
              <a:rPr lang="en-US">
                <a:solidFill>
                  <a:schemeClr val="bg1"/>
                </a:solidFill>
              </a:rPr>
              <a:t> Fe π</a:t>
            </a:r>
            <a:r>
              <a:rPr lang="en-US" err="1">
                <a:solidFill>
                  <a:schemeClr val="bg1"/>
                </a:solidFill>
              </a:rPr>
              <a:t>ου</a:t>
            </a:r>
            <a:r>
              <a:rPr lang="en-US">
                <a:solidFill>
                  <a:schemeClr val="bg1"/>
                </a:solidFill>
              </a:rPr>
              <a:t> α</a:t>
            </a:r>
            <a:r>
              <a:rPr lang="en-US" err="1">
                <a:solidFill>
                  <a:schemeClr val="bg1"/>
                </a:solidFill>
              </a:rPr>
              <a:t>ντέδρ</a:t>
            </a:r>
            <a:r>
              <a:rPr lang="en-US">
                <a:solidFill>
                  <a:schemeClr val="bg1"/>
                </a:solidFill>
              </a:rPr>
              <a:t>α</a:t>
            </a:r>
            <a:r>
              <a:rPr lang="en-US" err="1">
                <a:solidFill>
                  <a:schemeClr val="bg1"/>
                </a:solidFill>
              </a:rPr>
              <a:t>σε</a:t>
            </a:r>
            <a:r>
              <a:rPr lang="en-US">
                <a:solidFill>
                  <a:schemeClr val="bg1"/>
                </a:solidFill>
              </a:rPr>
              <a:t> </a:t>
            </a:r>
            <a:r>
              <a:rPr lang="en-US" err="1">
                <a:solidFill>
                  <a:schemeClr val="bg1"/>
                </a:solidFill>
              </a:rPr>
              <a:t>είν</a:t>
            </a:r>
            <a:r>
              <a:rPr lang="en-US">
                <a:solidFill>
                  <a:schemeClr val="bg1"/>
                </a:solidFill>
              </a:rPr>
              <a:t>αι 8,4 g.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pPr marL="228600" indent="-228600">
              <a:buFont typeface=""/>
              <a:buChar char="•"/>
            </a:pPr>
            <a:endParaRPr lang="en-US"/>
          </a:p>
          <a:p>
            <a:endParaRPr lang="en-US"/>
          </a:p>
          <a:p>
            <a:endParaRPr lang="en-US"/>
          </a:p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9476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1E2B5B4D-2D37-285C-E849-177859C29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185" y="692459"/>
            <a:ext cx="6214902" cy="1349405"/>
          </a:xfrm>
        </p:spPr>
        <p:txBody>
          <a:bodyPr/>
          <a:lstStyle/>
          <a:p>
            <a:r>
              <a:rPr lang="en-US" b="0">
                <a:ea typeface="+mj-lt"/>
                <a:cs typeface="+mj-lt"/>
              </a:rPr>
              <a:t>🔬 Κα</a:t>
            </a:r>
            <a:r>
              <a:rPr lang="en-US" b="0" err="1">
                <a:ea typeface="+mj-lt"/>
                <a:cs typeface="+mj-lt"/>
              </a:rPr>
              <a:t>λωσορίσ</a:t>
            </a:r>
            <a:r>
              <a:rPr lang="en-US" b="0">
                <a:ea typeface="+mj-lt"/>
                <a:cs typeface="+mj-lt"/>
              </a:rPr>
              <a:t>α</a:t>
            </a:r>
            <a:r>
              <a:rPr lang="en-US" b="0" err="1">
                <a:ea typeface="+mj-lt"/>
                <a:cs typeface="+mj-lt"/>
              </a:rPr>
              <a:t>τε</a:t>
            </a:r>
            <a:r>
              <a:rPr lang="en-US" b="0">
                <a:ea typeface="+mj-lt"/>
                <a:cs typeface="+mj-lt"/>
              </a:rPr>
              <a:t> </a:t>
            </a:r>
            <a:r>
              <a:rPr lang="en-US" b="0" err="1">
                <a:ea typeface="+mj-lt"/>
                <a:cs typeface="+mj-lt"/>
              </a:rPr>
              <a:t>στη</a:t>
            </a:r>
            <a:r>
              <a:rPr lang="en-US" b="0">
                <a:ea typeface="+mj-lt"/>
                <a:cs typeface="+mj-lt"/>
              </a:rPr>
              <a:t> Β΄ </a:t>
            </a:r>
            <a:r>
              <a:rPr lang="en-US" b="0" err="1">
                <a:ea typeface="+mj-lt"/>
                <a:cs typeface="+mj-lt"/>
              </a:rPr>
              <a:t>Λυκείου</a:t>
            </a:r>
            <a:r>
              <a:rPr lang="en-US" b="0">
                <a:ea typeface="+mj-lt"/>
                <a:cs typeface="+mj-lt"/>
              </a:rPr>
              <a:t>!</a:t>
            </a:r>
            <a:endParaRPr lang="en-US"/>
          </a:p>
          <a:p>
            <a:endParaRPr lang="en-US">
              <a:cs typeface="Posterama"/>
            </a:endParaRP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11E6435F-2FDA-FA4E-4962-219DA3B085D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92164" y="2148396"/>
            <a:ext cx="10600940" cy="411464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7345" indent="-347345"/>
            <a:endParaRPr lang="en-US" sz="1800"/>
          </a:p>
          <a:p>
            <a:pPr marL="347345" indent="-347345"/>
            <a:r>
              <a:rPr lang="en-US" sz="1800">
                <a:ea typeface="+mn-lt"/>
                <a:cs typeface="+mn-lt"/>
              </a:rPr>
              <a:t>Από </a:t>
            </a:r>
            <a:r>
              <a:rPr lang="en-US" sz="1800" err="1">
                <a:ea typeface="+mn-lt"/>
                <a:cs typeface="+mn-lt"/>
              </a:rPr>
              <a:t>φέτος</a:t>
            </a:r>
            <a:r>
              <a:rPr lang="en-US" sz="1800">
                <a:ea typeface="+mn-lt"/>
                <a:cs typeface="+mn-lt"/>
              </a:rPr>
              <a:t> μπα</a:t>
            </a:r>
            <a:r>
              <a:rPr lang="en-US" sz="1800" err="1">
                <a:ea typeface="+mn-lt"/>
                <a:cs typeface="+mn-lt"/>
              </a:rPr>
              <a:t>ίνετε</a:t>
            </a:r>
            <a:r>
              <a:rPr lang="en-US" sz="1800">
                <a:ea typeface="+mn-lt"/>
                <a:cs typeface="+mn-lt"/>
              </a:rPr>
              <a:t> π</a:t>
            </a:r>
            <a:r>
              <a:rPr lang="en-US" sz="1800" err="1">
                <a:ea typeface="+mn-lt"/>
                <a:cs typeface="+mn-lt"/>
              </a:rPr>
              <a:t>ιο</a:t>
            </a:r>
            <a:r>
              <a:rPr lang="en-US" sz="180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ουσι</a:t>
            </a:r>
            <a:r>
              <a:rPr lang="en-US" sz="1800">
                <a:ea typeface="+mn-lt"/>
                <a:cs typeface="+mn-lt"/>
              </a:rPr>
              <a:t>α</a:t>
            </a:r>
            <a:r>
              <a:rPr lang="en-US" sz="1800" err="1">
                <a:ea typeface="+mn-lt"/>
                <a:cs typeface="+mn-lt"/>
              </a:rPr>
              <a:t>στικά</a:t>
            </a:r>
            <a:r>
              <a:rPr lang="en-US" sz="180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στον</a:t>
            </a:r>
            <a:r>
              <a:rPr lang="en-US" sz="180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κόσμο</a:t>
            </a:r>
            <a:r>
              <a:rPr lang="en-US" sz="180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των</a:t>
            </a:r>
            <a:r>
              <a:rPr lang="en-US" sz="1800">
                <a:ea typeface="+mn-lt"/>
                <a:cs typeface="+mn-lt"/>
              </a:rPr>
              <a:t> κα</a:t>
            </a:r>
            <a:r>
              <a:rPr lang="en-US" sz="1800" err="1">
                <a:ea typeface="+mn-lt"/>
                <a:cs typeface="+mn-lt"/>
              </a:rPr>
              <a:t>τευθύνσεων</a:t>
            </a:r>
            <a:r>
              <a:rPr lang="en-US" sz="1800">
                <a:ea typeface="+mn-lt"/>
                <a:cs typeface="+mn-lt"/>
              </a:rPr>
              <a:t> και </a:t>
            </a:r>
            <a:r>
              <a:rPr lang="en-US" sz="1800" err="1">
                <a:ea typeface="+mn-lt"/>
                <a:cs typeface="+mn-lt"/>
              </a:rPr>
              <a:t>κάνετε</a:t>
            </a:r>
            <a:r>
              <a:rPr lang="en-US" sz="1800">
                <a:ea typeface="+mn-lt"/>
                <a:cs typeface="+mn-lt"/>
              </a:rPr>
              <a:t> τα π</a:t>
            </a:r>
            <a:r>
              <a:rPr lang="en-US" sz="1800" err="1">
                <a:ea typeface="+mn-lt"/>
                <a:cs typeface="+mn-lt"/>
              </a:rPr>
              <a:t>ρώτ</a:t>
            </a:r>
            <a:r>
              <a:rPr lang="en-US" sz="1800">
                <a:ea typeface="+mn-lt"/>
                <a:cs typeface="+mn-lt"/>
              </a:rPr>
              <a:t>α σας β</a:t>
            </a:r>
            <a:r>
              <a:rPr lang="en-US" sz="1800" err="1">
                <a:ea typeface="+mn-lt"/>
                <a:cs typeface="+mn-lt"/>
              </a:rPr>
              <a:t>ήμ</a:t>
            </a:r>
            <a:r>
              <a:rPr lang="en-US" sz="1800">
                <a:ea typeface="+mn-lt"/>
                <a:cs typeface="+mn-lt"/>
              </a:rPr>
              <a:t>ατα </a:t>
            </a:r>
            <a:r>
              <a:rPr lang="en-US" sz="1800" err="1">
                <a:ea typeface="+mn-lt"/>
                <a:cs typeface="+mn-lt"/>
              </a:rPr>
              <a:t>σε</a:t>
            </a:r>
            <a:r>
              <a:rPr lang="en-US" sz="180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μι</a:t>
            </a:r>
            <a:r>
              <a:rPr lang="en-US" sz="1800">
                <a:ea typeface="+mn-lt"/>
                <a:cs typeface="+mn-lt"/>
              </a:rPr>
              <a:t>α </a:t>
            </a:r>
            <a:r>
              <a:rPr lang="en-US" sz="1800" err="1">
                <a:ea typeface="+mn-lt"/>
                <a:cs typeface="+mn-lt"/>
              </a:rPr>
              <a:t>χημεί</a:t>
            </a:r>
            <a:r>
              <a:rPr lang="en-US" sz="1800">
                <a:ea typeface="+mn-lt"/>
                <a:cs typeface="+mn-lt"/>
              </a:rPr>
              <a:t>α π</a:t>
            </a:r>
            <a:r>
              <a:rPr lang="en-US" sz="1800" err="1">
                <a:ea typeface="+mn-lt"/>
                <a:cs typeface="+mn-lt"/>
              </a:rPr>
              <a:t>ου</a:t>
            </a:r>
            <a:r>
              <a:rPr lang="en-US" sz="180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συνδέετ</a:t>
            </a:r>
            <a:r>
              <a:rPr lang="en-US" sz="1800">
                <a:ea typeface="+mn-lt"/>
                <a:cs typeface="+mn-lt"/>
              </a:rPr>
              <a:t>αι </a:t>
            </a:r>
            <a:r>
              <a:rPr lang="en-US" sz="1800" err="1">
                <a:ea typeface="+mn-lt"/>
                <a:cs typeface="+mn-lt"/>
              </a:rPr>
              <a:t>άμεσ</a:t>
            </a:r>
            <a:r>
              <a:rPr lang="en-US" sz="1800">
                <a:ea typeface="+mn-lt"/>
                <a:cs typeface="+mn-lt"/>
              </a:rPr>
              <a:t>α </a:t>
            </a:r>
            <a:r>
              <a:rPr lang="en-US" sz="1800" err="1">
                <a:ea typeface="+mn-lt"/>
                <a:cs typeface="+mn-lt"/>
              </a:rPr>
              <a:t>με</a:t>
            </a:r>
            <a:r>
              <a:rPr lang="en-US" sz="180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τις</a:t>
            </a:r>
            <a:r>
              <a:rPr lang="en-US" sz="1800">
                <a:ea typeface="+mn-lt"/>
                <a:cs typeface="+mn-lt"/>
              </a:rPr>
              <a:t> επ</a:t>
            </a:r>
            <a:r>
              <a:rPr lang="en-US" sz="1800" err="1">
                <a:ea typeface="+mn-lt"/>
                <a:cs typeface="+mn-lt"/>
              </a:rPr>
              <a:t>ιλογές</a:t>
            </a:r>
            <a:r>
              <a:rPr lang="en-US" sz="1800">
                <a:ea typeface="+mn-lt"/>
                <a:cs typeface="+mn-lt"/>
              </a:rPr>
              <a:t> σπ</a:t>
            </a:r>
            <a:r>
              <a:rPr lang="en-US" sz="1800" err="1">
                <a:ea typeface="+mn-lt"/>
                <a:cs typeface="+mn-lt"/>
              </a:rPr>
              <a:t>ουδών</a:t>
            </a:r>
            <a:r>
              <a:rPr lang="en-US" sz="1800">
                <a:ea typeface="+mn-lt"/>
                <a:cs typeface="+mn-lt"/>
              </a:rPr>
              <a:t> και </a:t>
            </a:r>
            <a:r>
              <a:rPr lang="en-US" sz="1800" err="1">
                <a:ea typeface="+mn-lt"/>
                <a:cs typeface="+mn-lt"/>
              </a:rPr>
              <a:t>το</a:t>
            </a:r>
            <a:r>
              <a:rPr lang="en-US" sz="180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μέλλον</a:t>
            </a:r>
            <a:r>
              <a:rPr lang="en-US" sz="1800">
                <a:ea typeface="+mn-lt"/>
                <a:cs typeface="+mn-lt"/>
              </a:rPr>
              <a:t> σας. </a:t>
            </a:r>
            <a:r>
              <a:rPr lang="en-US" sz="1800" err="1">
                <a:ea typeface="+mn-lt"/>
                <a:cs typeface="+mn-lt"/>
              </a:rPr>
              <a:t>Είν</a:t>
            </a:r>
            <a:r>
              <a:rPr lang="en-US" sz="1800">
                <a:ea typeface="+mn-lt"/>
                <a:cs typeface="+mn-lt"/>
              </a:rPr>
              <a:t>αι η </a:t>
            </a:r>
            <a:r>
              <a:rPr lang="en-US" sz="1800" err="1">
                <a:ea typeface="+mn-lt"/>
                <a:cs typeface="+mn-lt"/>
              </a:rPr>
              <a:t>στιγμή</a:t>
            </a:r>
            <a:r>
              <a:rPr lang="en-US" sz="1800">
                <a:ea typeface="+mn-lt"/>
                <a:cs typeface="+mn-lt"/>
              </a:rPr>
              <a:t> π</a:t>
            </a:r>
            <a:r>
              <a:rPr lang="en-US" sz="1800" err="1">
                <a:ea typeface="+mn-lt"/>
                <a:cs typeface="+mn-lt"/>
              </a:rPr>
              <a:t>ου</a:t>
            </a:r>
            <a:r>
              <a:rPr lang="en-US" sz="1800">
                <a:ea typeface="+mn-lt"/>
                <a:cs typeface="+mn-lt"/>
              </a:rPr>
              <a:t> η </a:t>
            </a:r>
            <a:r>
              <a:rPr lang="en-US" sz="1800" err="1">
                <a:ea typeface="+mn-lt"/>
                <a:cs typeface="+mn-lt"/>
              </a:rPr>
              <a:t>γνώση</a:t>
            </a:r>
            <a:r>
              <a:rPr lang="en-US" sz="180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γίνετ</a:t>
            </a:r>
            <a:r>
              <a:rPr lang="en-US" sz="1800">
                <a:ea typeface="+mn-lt"/>
                <a:cs typeface="+mn-lt"/>
              </a:rPr>
              <a:t>αι </a:t>
            </a:r>
            <a:r>
              <a:rPr lang="en-US" sz="1800" err="1">
                <a:ea typeface="+mn-lt"/>
                <a:cs typeface="+mn-lt"/>
              </a:rPr>
              <a:t>εργ</a:t>
            </a:r>
            <a:r>
              <a:rPr lang="en-US" sz="1800">
                <a:ea typeface="+mn-lt"/>
                <a:cs typeface="+mn-lt"/>
              </a:rPr>
              <a:t>α</a:t>
            </a:r>
            <a:r>
              <a:rPr lang="en-US" sz="1800" err="1">
                <a:ea typeface="+mn-lt"/>
                <a:cs typeface="+mn-lt"/>
              </a:rPr>
              <a:t>λείο</a:t>
            </a:r>
            <a:r>
              <a:rPr lang="en-US" sz="1800">
                <a:ea typeface="+mn-lt"/>
                <a:cs typeface="+mn-lt"/>
              </a:rPr>
              <a:t>, </a:t>
            </a:r>
            <a:r>
              <a:rPr lang="en-US" sz="1800" err="1">
                <a:ea typeface="+mn-lt"/>
                <a:cs typeface="+mn-lt"/>
              </a:rPr>
              <a:t>όχι</a:t>
            </a:r>
            <a:r>
              <a:rPr lang="en-US" sz="1800">
                <a:ea typeface="+mn-lt"/>
                <a:cs typeface="+mn-lt"/>
              </a:rPr>
              <a:t> απ</a:t>
            </a:r>
            <a:r>
              <a:rPr lang="en-US" sz="1800" err="1">
                <a:ea typeface="+mn-lt"/>
                <a:cs typeface="+mn-lt"/>
              </a:rPr>
              <a:t>λώς</a:t>
            </a:r>
            <a:r>
              <a:rPr lang="en-US" sz="180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γι</a:t>
            </a:r>
            <a:r>
              <a:rPr lang="en-US" sz="1800">
                <a:ea typeface="+mn-lt"/>
                <a:cs typeface="+mn-lt"/>
              </a:rPr>
              <a:t>α </a:t>
            </a:r>
            <a:r>
              <a:rPr lang="en-US" sz="1800" err="1">
                <a:ea typeface="+mn-lt"/>
                <a:cs typeface="+mn-lt"/>
              </a:rPr>
              <a:t>το</a:t>
            </a:r>
            <a:r>
              <a:rPr lang="en-US" sz="180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σχολείο</a:t>
            </a:r>
            <a:r>
              <a:rPr lang="en-US" sz="1800">
                <a:ea typeface="+mn-lt"/>
                <a:cs typeface="+mn-lt"/>
              </a:rPr>
              <a:t>, α</a:t>
            </a:r>
            <a:r>
              <a:rPr lang="en-US" sz="1800" err="1">
                <a:ea typeface="+mn-lt"/>
                <a:cs typeface="+mn-lt"/>
              </a:rPr>
              <a:t>λλά</a:t>
            </a:r>
            <a:r>
              <a:rPr lang="en-US" sz="180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γι</a:t>
            </a:r>
            <a:r>
              <a:rPr lang="en-US" sz="1800">
                <a:ea typeface="+mn-lt"/>
                <a:cs typeface="+mn-lt"/>
              </a:rPr>
              <a:t>α να κατα</a:t>
            </a:r>
            <a:r>
              <a:rPr lang="en-US" sz="1800" err="1">
                <a:ea typeface="+mn-lt"/>
                <a:cs typeface="+mn-lt"/>
              </a:rPr>
              <a:t>νοείτε</a:t>
            </a:r>
            <a:r>
              <a:rPr lang="en-US" sz="180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τον</a:t>
            </a:r>
            <a:r>
              <a:rPr lang="en-US" sz="180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κόσμο</a:t>
            </a:r>
            <a:r>
              <a:rPr lang="en-US" sz="180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γύρω</a:t>
            </a:r>
            <a:r>
              <a:rPr lang="en-US" sz="1800">
                <a:ea typeface="+mn-lt"/>
                <a:cs typeface="+mn-lt"/>
              </a:rPr>
              <a:t> σας – από τα </a:t>
            </a:r>
            <a:r>
              <a:rPr lang="en-US" sz="1800" err="1">
                <a:ea typeface="+mn-lt"/>
                <a:cs typeface="+mn-lt"/>
              </a:rPr>
              <a:t>υλικά</a:t>
            </a:r>
            <a:r>
              <a:rPr lang="en-US" sz="1800">
                <a:ea typeface="+mn-lt"/>
                <a:cs typeface="+mn-lt"/>
              </a:rPr>
              <a:t> π</a:t>
            </a:r>
            <a:r>
              <a:rPr lang="en-US" sz="1800" err="1">
                <a:ea typeface="+mn-lt"/>
                <a:cs typeface="+mn-lt"/>
              </a:rPr>
              <a:t>ου</a:t>
            </a:r>
            <a:r>
              <a:rPr lang="en-US" sz="180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χρησιμο</a:t>
            </a:r>
            <a:r>
              <a:rPr lang="en-US" sz="1800">
                <a:ea typeface="+mn-lt"/>
                <a:cs typeface="+mn-lt"/>
              </a:rPr>
              <a:t>π</a:t>
            </a:r>
            <a:r>
              <a:rPr lang="en-US" sz="1800" err="1">
                <a:ea typeface="+mn-lt"/>
                <a:cs typeface="+mn-lt"/>
              </a:rPr>
              <a:t>οιείτε</a:t>
            </a:r>
            <a:r>
              <a:rPr lang="en-US" sz="180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κάθε</a:t>
            </a:r>
            <a:r>
              <a:rPr lang="en-US" sz="180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μέρ</a:t>
            </a:r>
            <a:r>
              <a:rPr lang="en-US" sz="1800">
                <a:ea typeface="+mn-lt"/>
                <a:cs typeface="+mn-lt"/>
              </a:rPr>
              <a:t>α, </a:t>
            </a:r>
            <a:r>
              <a:rPr lang="en-US" sz="1800" err="1">
                <a:ea typeface="+mn-lt"/>
                <a:cs typeface="+mn-lt"/>
              </a:rPr>
              <a:t>μέχρι</a:t>
            </a:r>
            <a:r>
              <a:rPr lang="en-US" sz="180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τις</a:t>
            </a:r>
            <a:r>
              <a:rPr lang="en-US" sz="180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μεγάλες</a:t>
            </a:r>
            <a:r>
              <a:rPr lang="en-US" sz="1800">
                <a:ea typeface="+mn-lt"/>
                <a:cs typeface="+mn-lt"/>
              </a:rPr>
              <a:t> επ</a:t>
            </a:r>
            <a:r>
              <a:rPr lang="en-US" sz="1800" err="1">
                <a:ea typeface="+mn-lt"/>
                <a:cs typeface="+mn-lt"/>
              </a:rPr>
              <a:t>ιστημονικές</a:t>
            </a:r>
            <a:r>
              <a:rPr lang="en-US" sz="1800">
                <a:ea typeface="+mn-lt"/>
                <a:cs typeface="+mn-lt"/>
              </a:rPr>
              <a:t> κα</a:t>
            </a:r>
            <a:r>
              <a:rPr lang="en-US" sz="1800" err="1">
                <a:ea typeface="+mn-lt"/>
                <a:cs typeface="+mn-lt"/>
              </a:rPr>
              <a:t>ινοτομίες</a:t>
            </a:r>
            <a:r>
              <a:rPr lang="en-US" sz="1800">
                <a:ea typeface="+mn-lt"/>
                <a:cs typeface="+mn-lt"/>
              </a:rPr>
              <a:t>.</a:t>
            </a:r>
            <a:endParaRPr lang="en-US" sz="1800"/>
          </a:p>
          <a:p>
            <a:pPr marL="347345" indent="-347345"/>
            <a:br>
              <a:rPr lang="en-US"/>
            </a:br>
            <a:endParaRPr lang="en-US" sz="1800"/>
          </a:p>
          <a:p>
            <a:pPr marL="347345" indent="-347345"/>
            <a:r>
              <a:rPr lang="en-US" sz="1800">
                <a:ea typeface="+mn-lt"/>
                <a:cs typeface="+mn-lt"/>
              </a:rPr>
              <a:t>Η </a:t>
            </a:r>
            <a:r>
              <a:rPr lang="en-US" sz="1800" err="1">
                <a:ea typeface="+mn-lt"/>
                <a:cs typeface="+mn-lt"/>
              </a:rPr>
              <a:t>δι</a:t>
            </a:r>
            <a:r>
              <a:rPr lang="en-US" sz="1800">
                <a:ea typeface="+mn-lt"/>
                <a:cs typeface="+mn-lt"/>
              </a:rPr>
              <a:t>α</a:t>
            </a:r>
            <a:r>
              <a:rPr lang="en-US" sz="1800" err="1">
                <a:ea typeface="+mn-lt"/>
                <a:cs typeface="+mn-lt"/>
              </a:rPr>
              <a:t>δρομή</a:t>
            </a:r>
            <a:r>
              <a:rPr lang="en-US" sz="1800">
                <a:ea typeface="+mn-lt"/>
                <a:cs typeface="+mn-lt"/>
              </a:rPr>
              <a:t> θα </a:t>
            </a:r>
            <a:r>
              <a:rPr lang="en-US" sz="1800" err="1">
                <a:ea typeface="+mn-lt"/>
                <a:cs typeface="+mn-lt"/>
              </a:rPr>
              <a:t>έχει</a:t>
            </a:r>
            <a:r>
              <a:rPr lang="en-US" sz="1800">
                <a:ea typeface="+mn-lt"/>
                <a:cs typeface="+mn-lt"/>
              </a:rPr>
              <a:t> απα</a:t>
            </a:r>
            <a:r>
              <a:rPr lang="en-US" sz="1800" err="1">
                <a:ea typeface="+mn-lt"/>
                <a:cs typeface="+mn-lt"/>
              </a:rPr>
              <a:t>ιτήσεις</a:t>
            </a:r>
            <a:r>
              <a:rPr lang="en-US" sz="1800">
                <a:ea typeface="+mn-lt"/>
                <a:cs typeface="+mn-lt"/>
              </a:rPr>
              <a:t>, α</a:t>
            </a:r>
            <a:r>
              <a:rPr lang="en-US" sz="1800" err="1">
                <a:ea typeface="+mn-lt"/>
                <a:cs typeface="+mn-lt"/>
              </a:rPr>
              <a:t>λλά</a:t>
            </a:r>
            <a:r>
              <a:rPr lang="en-US" sz="1800">
                <a:ea typeface="+mn-lt"/>
                <a:cs typeface="+mn-lt"/>
              </a:rPr>
              <a:t> και π</a:t>
            </a:r>
            <a:r>
              <a:rPr lang="en-US" sz="1800" err="1">
                <a:ea typeface="+mn-lt"/>
                <a:cs typeface="+mn-lt"/>
              </a:rPr>
              <a:t>ολλές</a:t>
            </a:r>
            <a:r>
              <a:rPr lang="en-US" sz="180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ευκ</a:t>
            </a:r>
            <a:r>
              <a:rPr lang="en-US" sz="1800">
                <a:ea typeface="+mn-lt"/>
                <a:cs typeface="+mn-lt"/>
              </a:rPr>
              <a:t>α</a:t>
            </a:r>
            <a:r>
              <a:rPr lang="en-US" sz="1800" err="1">
                <a:ea typeface="+mn-lt"/>
                <a:cs typeface="+mn-lt"/>
              </a:rPr>
              <a:t>ιρίες</a:t>
            </a:r>
            <a:r>
              <a:rPr lang="en-US" sz="1800">
                <a:ea typeface="+mn-lt"/>
                <a:cs typeface="+mn-lt"/>
              </a:rPr>
              <a:t> να ανακα</a:t>
            </a:r>
            <a:r>
              <a:rPr lang="en-US" sz="1800" err="1">
                <a:ea typeface="+mn-lt"/>
                <a:cs typeface="+mn-lt"/>
              </a:rPr>
              <a:t>λύψετε</a:t>
            </a:r>
            <a:r>
              <a:rPr lang="en-US" sz="180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τις</a:t>
            </a:r>
            <a:r>
              <a:rPr lang="en-US" sz="180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δυν</a:t>
            </a:r>
            <a:r>
              <a:rPr lang="en-US" sz="1800">
                <a:ea typeface="+mn-lt"/>
                <a:cs typeface="+mn-lt"/>
              </a:rPr>
              <a:t>α</a:t>
            </a:r>
            <a:r>
              <a:rPr lang="en-US" sz="1800" err="1">
                <a:ea typeface="+mn-lt"/>
                <a:cs typeface="+mn-lt"/>
              </a:rPr>
              <a:t>τότητές</a:t>
            </a:r>
            <a:r>
              <a:rPr lang="en-US" sz="1800">
                <a:ea typeface="+mn-lt"/>
                <a:cs typeface="+mn-lt"/>
              </a:rPr>
              <a:t> σας. </a:t>
            </a:r>
            <a:r>
              <a:rPr lang="en-US" sz="1800" err="1">
                <a:ea typeface="+mn-lt"/>
                <a:cs typeface="+mn-lt"/>
              </a:rPr>
              <a:t>Με</a:t>
            </a:r>
            <a:r>
              <a:rPr lang="en-US" sz="1800">
                <a:ea typeface="+mn-lt"/>
                <a:cs typeface="+mn-lt"/>
              </a:rPr>
              <a:t> υπ</a:t>
            </a:r>
            <a:r>
              <a:rPr lang="en-US" sz="1800" err="1">
                <a:ea typeface="+mn-lt"/>
                <a:cs typeface="+mn-lt"/>
              </a:rPr>
              <a:t>ομονή</a:t>
            </a:r>
            <a:r>
              <a:rPr lang="en-US" sz="1800">
                <a:ea typeface="+mn-lt"/>
                <a:cs typeface="+mn-lt"/>
              </a:rPr>
              <a:t>, </a:t>
            </a:r>
            <a:r>
              <a:rPr lang="en-US" sz="1800" err="1">
                <a:ea typeface="+mn-lt"/>
                <a:cs typeface="+mn-lt"/>
              </a:rPr>
              <a:t>συνέ</a:t>
            </a:r>
            <a:r>
              <a:rPr lang="en-US" sz="1800">
                <a:ea typeface="+mn-lt"/>
                <a:cs typeface="+mn-lt"/>
              </a:rPr>
              <a:t>π</a:t>
            </a:r>
            <a:r>
              <a:rPr lang="en-US" sz="1800" err="1">
                <a:ea typeface="+mn-lt"/>
                <a:cs typeface="+mn-lt"/>
              </a:rPr>
              <a:t>ει</a:t>
            </a:r>
            <a:r>
              <a:rPr lang="en-US" sz="1800">
                <a:ea typeface="+mn-lt"/>
                <a:cs typeface="+mn-lt"/>
              </a:rPr>
              <a:t>α και </a:t>
            </a:r>
            <a:r>
              <a:rPr lang="en-US" sz="1800" err="1">
                <a:ea typeface="+mn-lt"/>
                <a:cs typeface="+mn-lt"/>
              </a:rPr>
              <a:t>δημιουργικότητ</a:t>
            </a:r>
            <a:r>
              <a:rPr lang="en-US" sz="1800">
                <a:ea typeface="+mn-lt"/>
                <a:cs typeface="+mn-lt"/>
              </a:rPr>
              <a:t>α, θα </a:t>
            </a:r>
            <a:r>
              <a:rPr lang="en-US" sz="1800" err="1">
                <a:ea typeface="+mn-lt"/>
                <a:cs typeface="+mn-lt"/>
              </a:rPr>
              <a:t>δείτε</a:t>
            </a:r>
            <a:r>
              <a:rPr lang="en-US" sz="180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ότι</a:t>
            </a:r>
            <a:r>
              <a:rPr lang="en-US" sz="180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κάθε</a:t>
            </a:r>
            <a:r>
              <a:rPr lang="en-US" sz="180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δύσκολη</a:t>
            </a:r>
            <a:r>
              <a:rPr lang="en-US" sz="180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έννοι</a:t>
            </a:r>
            <a:r>
              <a:rPr lang="en-US" sz="1800">
                <a:ea typeface="+mn-lt"/>
                <a:cs typeface="+mn-lt"/>
              </a:rPr>
              <a:t>α μπ</a:t>
            </a:r>
            <a:r>
              <a:rPr lang="en-US" sz="1800" err="1">
                <a:ea typeface="+mn-lt"/>
                <a:cs typeface="+mn-lt"/>
              </a:rPr>
              <a:t>ορεί</a:t>
            </a:r>
            <a:r>
              <a:rPr lang="en-US" sz="1800">
                <a:ea typeface="+mn-lt"/>
                <a:cs typeface="+mn-lt"/>
              </a:rPr>
              <a:t> να </a:t>
            </a:r>
            <a:r>
              <a:rPr lang="en-US" sz="1800" err="1">
                <a:ea typeface="+mn-lt"/>
                <a:cs typeface="+mn-lt"/>
              </a:rPr>
              <a:t>γίνει</a:t>
            </a:r>
            <a:r>
              <a:rPr lang="en-US" sz="180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μι</a:t>
            </a:r>
            <a:r>
              <a:rPr lang="en-US" sz="1800">
                <a:ea typeface="+mn-lt"/>
                <a:cs typeface="+mn-lt"/>
              </a:rPr>
              <a:t>α </a:t>
            </a:r>
            <a:r>
              <a:rPr lang="en-US" sz="1800" err="1">
                <a:ea typeface="+mn-lt"/>
                <a:cs typeface="+mn-lt"/>
              </a:rPr>
              <a:t>γέφυρ</a:t>
            </a:r>
            <a:r>
              <a:rPr lang="en-US" sz="1800">
                <a:ea typeface="+mn-lt"/>
                <a:cs typeface="+mn-lt"/>
              </a:rPr>
              <a:t>α </a:t>
            </a:r>
            <a:r>
              <a:rPr lang="en-US" sz="1800" err="1">
                <a:ea typeface="+mn-lt"/>
                <a:cs typeface="+mn-lt"/>
              </a:rPr>
              <a:t>γι</a:t>
            </a:r>
            <a:r>
              <a:rPr lang="en-US" sz="1800">
                <a:ea typeface="+mn-lt"/>
                <a:cs typeface="+mn-lt"/>
              </a:rPr>
              <a:t>α </a:t>
            </a:r>
            <a:r>
              <a:rPr lang="en-US" sz="1800" err="1">
                <a:ea typeface="+mn-lt"/>
                <a:cs typeface="+mn-lt"/>
              </a:rPr>
              <a:t>το</a:t>
            </a:r>
            <a:r>
              <a:rPr lang="en-US" sz="1800">
                <a:ea typeface="+mn-lt"/>
                <a:cs typeface="+mn-lt"/>
              </a:rPr>
              <a:t> α</a:t>
            </a:r>
            <a:r>
              <a:rPr lang="en-US" sz="1800" err="1">
                <a:ea typeface="+mn-lt"/>
                <a:cs typeface="+mn-lt"/>
              </a:rPr>
              <a:t>ύριο</a:t>
            </a:r>
            <a:r>
              <a:rPr lang="en-US" sz="1800">
                <a:ea typeface="+mn-lt"/>
                <a:cs typeface="+mn-lt"/>
              </a:rPr>
              <a:t> π</a:t>
            </a:r>
            <a:r>
              <a:rPr lang="en-US" sz="1800" err="1">
                <a:ea typeface="+mn-lt"/>
                <a:cs typeface="+mn-lt"/>
              </a:rPr>
              <a:t>ου</a:t>
            </a:r>
            <a:r>
              <a:rPr lang="en-US" sz="180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χτίζετε</a:t>
            </a:r>
            <a:r>
              <a:rPr lang="en-US" sz="1800">
                <a:ea typeface="+mn-lt"/>
                <a:cs typeface="+mn-lt"/>
              </a:rPr>
              <a:t>.</a:t>
            </a:r>
            <a:endParaRPr lang="en-US"/>
          </a:p>
          <a:p>
            <a:pPr marL="347345" indent="-347345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19581F4-6E5D-DA5E-F7DE-3A7D7292BA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00704" y="6363813"/>
            <a:ext cx="594564" cy="256854"/>
          </a:xfrm>
        </p:spPr>
        <p:txBody>
          <a:bodyPr/>
          <a:lstStyle/>
          <a:p>
            <a:fld id="{5D9ACC8A-FA13-47DD-9722-0749C5E70D5A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6" name="Freeform: Shape 9">
            <a:extLst>
              <a:ext uri="{FF2B5EF4-FFF2-40B4-BE49-F238E27FC236}">
                <a16:creationId xmlns:a16="http://schemas.microsoft.com/office/drawing/2014/main" id="{D077678E-FE27-7DB8-3EA6-E17FBE550C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33292" y="4491290"/>
            <a:ext cx="5764470" cy="2366710"/>
          </a:xfrm>
          <a:custGeom>
            <a:avLst/>
            <a:gdLst>
              <a:gd name="connsiteX0" fmla="*/ 2757185 w 5764470"/>
              <a:gd name="connsiteY0" fmla="*/ 2203180 h 2366710"/>
              <a:gd name="connsiteX1" fmla="*/ 2961270 w 5764470"/>
              <a:gd name="connsiteY1" fmla="*/ 2294092 h 2366710"/>
              <a:gd name="connsiteX2" fmla="*/ 3032635 w 5764470"/>
              <a:gd name="connsiteY2" fmla="*/ 2366710 h 2366710"/>
              <a:gd name="connsiteX3" fmla="*/ 2966696 w 5764470"/>
              <a:gd name="connsiteY3" fmla="*/ 2366710 h 2366710"/>
              <a:gd name="connsiteX4" fmla="*/ 2936814 w 5764470"/>
              <a:gd name="connsiteY4" fmla="*/ 2335760 h 2366710"/>
              <a:gd name="connsiteX5" fmla="*/ 2755855 w 5764470"/>
              <a:gd name="connsiteY5" fmla="*/ 2251154 h 2366710"/>
              <a:gd name="connsiteX6" fmla="*/ 2694957 w 5764470"/>
              <a:gd name="connsiteY6" fmla="*/ 2255255 h 2366710"/>
              <a:gd name="connsiteX7" fmla="*/ 2499179 w 5764470"/>
              <a:gd name="connsiteY7" fmla="*/ 2366532 h 2366710"/>
              <a:gd name="connsiteX8" fmla="*/ 2499032 w 5764470"/>
              <a:gd name="connsiteY8" fmla="*/ 2366710 h 2366710"/>
              <a:gd name="connsiteX9" fmla="*/ 2437891 w 5764470"/>
              <a:gd name="connsiteY9" fmla="*/ 2366710 h 2366710"/>
              <a:gd name="connsiteX10" fmla="*/ 2468390 w 5764470"/>
              <a:gd name="connsiteY10" fmla="*/ 2330059 h 2366710"/>
              <a:gd name="connsiteX11" fmla="*/ 2686601 w 5764470"/>
              <a:gd name="connsiteY11" fmla="*/ 2207919 h 2366710"/>
              <a:gd name="connsiteX12" fmla="*/ 2757185 w 5764470"/>
              <a:gd name="connsiteY12" fmla="*/ 2203180 h 2366710"/>
              <a:gd name="connsiteX13" fmla="*/ 2728542 w 5764470"/>
              <a:gd name="connsiteY13" fmla="*/ 2033233 h 2366710"/>
              <a:gd name="connsiteX14" fmla="*/ 3133262 w 5764470"/>
              <a:gd name="connsiteY14" fmla="*/ 2334238 h 2366710"/>
              <a:gd name="connsiteX15" fmla="*/ 3159796 w 5764470"/>
              <a:gd name="connsiteY15" fmla="*/ 2366710 h 2366710"/>
              <a:gd name="connsiteX16" fmla="*/ 3102157 w 5764470"/>
              <a:gd name="connsiteY16" fmla="*/ 2366710 h 2366710"/>
              <a:gd name="connsiteX17" fmla="*/ 3095320 w 5764470"/>
              <a:gd name="connsiteY17" fmla="*/ 2358346 h 2366710"/>
              <a:gd name="connsiteX18" fmla="*/ 2725584 w 5764470"/>
              <a:gd name="connsiteY18" fmla="*/ 2074549 h 2366710"/>
              <a:gd name="connsiteX19" fmla="*/ 2658437 w 5764470"/>
              <a:gd name="connsiteY19" fmla="*/ 2079325 h 2366710"/>
              <a:gd name="connsiteX20" fmla="*/ 2389860 w 5764470"/>
              <a:gd name="connsiteY20" fmla="*/ 2271018 h 2366710"/>
              <a:gd name="connsiteX21" fmla="*/ 2337520 w 5764470"/>
              <a:gd name="connsiteY21" fmla="*/ 2366710 h 2366710"/>
              <a:gd name="connsiteX22" fmla="*/ 2287337 w 5764470"/>
              <a:gd name="connsiteY22" fmla="*/ 2366710 h 2366710"/>
              <a:gd name="connsiteX23" fmla="*/ 2352272 w 5764470"/>
              <a:gd name="connsiteY23" fmla="*/ 2248156 h 2366710"/>
              <a:gd name="connsiteX24" fmla="*/ 2651126 w 5764470"/>
              <a:gd name="connsiteY24" fmla="*/ 2039432 h 2366710"/>
              <a:gd name="connsiteX25" fmla="*/ 2728542 w 5764470"/>
              <a:gd name="connsiteY25" fmla="*/ 2033233 h 2366710"/>
              <a:gd name="connsiteX26" fmla="*/ 2705148 w 5764470"/>
              <a:gd name="connsiteY26" fmla="*/ 1863183 h 2366710"/>
              <a:gd name="connsiteX27" fmla="*/ 3146665 w 5764470"/>
              <a:gd name="connsiteY27" fmla="*/ 2190259 h 2366710"/>
              <a:gd name="connsiteX28" fmla="*/ 3247352 w 5764470"/>
              <a:gd name="connsiteY28" fmla="*/ 2313817 h 2366710"/>
              <a:gd name="connsiteX29" fmla="*/ 3300269 w 5764470"/>
              <a:gd name="connsiteY29" fmla="*/ 2366710 h 2366710"/>
              <a:gd name="connsiteX30" fmla="*/ 3234555 w 5764470"/>
              <a:gd name="connsiteY30" fmla="*/ 2366710 h 2366710"/>
              <a:gd name="connsiteX31" fmla="*/ 3213736 w 5764470"/>
              <a:gd name="connsiteY31" fmla="*/ 2346242 h 2366710"/>
              <a:gd name="connsiteX32" fmla="*/ 3109425 w 5764470"/>
              <a:gd name="connsiteY32" fmla="*/ 2219184 h 2366710"/>
              <a:gd name="connsiteX33" fmla="*/ 2703115 w 5764470"/>
              <a:gd name="connsiteY33" fmla="*/ 1910716 h 2366710"/>
              <a:gd name="connsiteX34" fmla="*/ 2628895 w 5764470"/>
              <a:gd name="connsiteY34" fmla="*/ 1916173 h 2366710"/>
              <a:gd name="connsiteX35" fmla="*/ 2331661 w 5764470"/>
              <a:gd name="connsiteY35" fmla="*/ 2128448 h 2366710"/>
              <a:gd name="connsiteX36" fmla="*/ 2254173 w 5764470"/>
              <a:gd name="connsiteY36" fmla="*/ 2272416 h 2366710"/>
              <a:gd name="connsiteX37" fmla="*/ 2222983 w 5764470"/>
              <a:gd name="connsiteY37" fmla="*/ 2366710 h 2366710"/>
              <a:gd name="connsiteX38" fmla="*/ 2174627 w 5764470"/>
              <a:gd name="connsiteY38" fmla="*/ 2366710 h 2366710"/>
              <a:gd name="connsiteX39" fmla="*/ 2213671 w 5764470"/>
              <a:gd name="connsiteY39" fmla="*/ 2250378 h 2366710"/>
              <a:gd name="connsiteX40" fmla="*/ 2295568 w 5764470"/>
              <a:gd name="connsiteY40" fmla="*/ 2100419 h 2366710"/>
              <a:gd name="connsiteX41" fmla="*/ 2620924 w 5764470"/>
              <a:gd name="connsiteY41" fmla="*/ 1870161 h 2366710"/>
              <a:gd name="connsiteX42" fmla="*/ 2705148 w 5764470"/>
              <a:gd name="connsiteY42" fmla="*/ 1863183 h 2366710"/>
              <a:gd name="connsiteX43" fmla="*/ 2677009 w 5764470"/>
              <a:gd name="connsiteY43" fmla="*/ 1693605 h 2366710"/>
              <a:gd name="connsiteX44" fmla="*/ 3154776 w 5764470"/>
              <a:gd name="connsiteY44" fmla="*/ 2046994 h 2366710"/>
              <a:gd name="connsiteX45" fmla="*/ 3439445 w 5764470"/>
              <a:gd name="connsiteY45" fmla="*/ 2337165 h 2366710"/>
              <a:gd name="connsiteX46" fmla="*/ 3497358 w 5764470"/>
              <a:gd name="connsiteY46" fmla="*/ 2366710 h 2366710"/>
              <a:gd name="connsiteX47" fmla="*/ 3402712 w 5764470"/>
              <a:gd name="connsiteY47" fmla="*/ 2366710 h 2366710"/>
              <a:gd name="connsiteX48" fmla="*/ 3353864 w 5764470"/>
              <a:gd name="connsiteY48" fmla="*/ 2332277 h 2366710"/>
              <a:gd name="connsiteX49" fmla="*/ 3118033 w 5764470"/>
              <a:gd name="connsiteY49" fmla="*/ 2074201 h 2366710"/>
              <a:gd name="connsiteX50" fmla="*/ 2676530 w 5764470"/>
              <a:gd name="connsiteY50" fmla="*/ 1740670 h 2366710"/>
              <a:gd name="connsiteX51" fmla="*/ 2595121 w 5764470"/>
              <a:gd name="connsiteY51" fmla="*/ 1748129 h 2366710"/>
              <a:gd name="connsiteX52" fmla="*/ 2271382 w 5764470"/>
              <a:gd name="connsiteY52" fmla="*/ 1981932 h 2366710"/>
              <a:gd name="connsiteX53" fmla="*/ 2132429 w 5764470"/>
              <a:gd name="connsiteY53" fmla="*/ 2307745 h 2366710"/>
              <a:gd name="connsiteX54" fmla="*/ 2114154 w 5764470"/>
              <a:gd name="connsiteY54" fmla="*/ 2366710 h 2366710"/>
              <a:gd name="connsiteX55" fmla="*/ 2065343 w 5764470"/>
              <a:gd name="connsiteY55" fmla="*/ 2366710 h 2366710"/>
              <a:gd name="connsiteX56" fmla="*/ 2087505 w 5764470"/>
              <a:gd name="connsiteY56" fmla="*/ 2295018 h 2366710"/>
              <a:gd name="connsiteX57" fmla="*/ 2234013 w 5764470"/>
              <a:gd name="connsiteY57" fmla="*/ 1952981 h 2366710"/>
              <a:gd name="connsiteX58" fmla="*/ 2585863 w 5764470"/>
              <a:gd name="connsiteY58" fmla="*/ 1701629 h 2366710"/>
              <a:gd name="connsiteX59" fmla="*/ 2677009 w 5764470"/>
              <a:gd name="connsiteY59" fmla="*/ 1693605 h 2366710"/>
              <a:gd name="connsiteX60" fmla="*/ 2651847 w 5764470"/>
              <a:gd name="connsiteY60" fmla="*/ 1524481 h 2366710"/>
              <a:gd name="connsiteX61" fmla="*/ 3165976 w 5764470"/>
              <a:gd name="connsiteY61" fmla="*/ 1903937 h 2366710"/>
              <a:gd name="connsiteX62" fmla="*/ 3706716 w 5764470"/>
              <a:gd name="connsiteY62" fmla="*/ 2280338 h 2366710"/>
              <a:gd name="connsiteX63" fmla="*/ 3789158 w 5764470"/>
              <a:gd name="connsiteY63" fmla="*/ 2268499 h 2366710"/>
              <a:gd name="connsiteX64" fmla="*/ 3896551 w 5764470"/>
              <a:gd name="connsiteY64" fmla="*/ 2255525 h 2366710"/>
              <a:gd name="connsiteX65" fmla="*/ 4080701 w 5764470"/>
              <a:gd name="connsiteY65" fmla="*/ 2319373 h 2366710"/>
              <a:gd name="connsiteX66" fmla="*/ 4130602 w 5764470"/>
              <a:gd name="connsiteY66" fmla="*/ 2366710 h 2366710"/>
              <a:gd name="connsiteX67" fmla="*/ 4065716 w 5764470"/>
              <a:gd name="connsiteY67" fmla="*/ 2366710 h 2366710"/>
              <a:gd name="connsiteX68" fmla="*/ 4059971 w 5764470"/>
              <a:gd name="connsiteY68" fmla="*/ 2361095 h 2366710"/>
              <a:gd name="connsiteX69" fmla="*/ 3905775 w 5764470"/>
              <a:gd name="connsiteY69" fmla="*/ 2302895 h 2366710"/>
              <a:gd name="connsiteX70" fmla="*/ 3896627 w 5764470"/>
              <a:gd name="connsiteY70" fmla="*/ 2302522 h 2366710"/>
              <a:gd name="connsiteX71" fmla="*/ 3797565 w 5764470"/>
              <a:gd name="connsiteY71" fmla="*/ 2314969 h 2366710"/>
              <a:gd name="connsiteX72" fmla="*/ 3709879 w 5764470"/>
              <a:gd name="connsiteY72" fmla="*/ 2327467 h 2366710"/>
              <a:gd name="connsiteX73" fmla="*/ 3127427 w 5764470"/>
              <a:gd name="connsiteY73" fmla="*/ 1932810 h 2366710"/>
              <a:gd name="connsiteX74" fmla="*/ 2649845 w 5764470"/>
              <a:gd name="connsiteY74" fmla="*/ 1570973 h 2366710"/>
              <a:gd name="connsiteX75" fmla="*/ 2561875 w 5764470"/>
              <a:gd name="connsiteY75" fmla="*/ 1578877 h 2366710"/>
              <a:gd name="connsiteX76" fmla="*/ 2211629 w 5764470"/>
              <a:gd name="connsiteY76" fmla="*/ 1834215 h 2366710"/>
              <a:gd name="connsiteX77" fmla="*/ 2062058 w 5764470"/>
              <a:gd name="connsiteY77" fmla="*/ 2188743 h 2366710"/>
              <a:gd name="connsiteX78" fmla="*/ 2028465 w 5764470"/>
              <a:gd name="connsiteY78" fmla="*/ 2298848 h 2366710"/>
              <a:gd name="connsiteX79" fmla="*/ 2003259 w 5764470"/>
              <a:gd name="connsiteY79" fmla="*/ 2366710 h 2366710"/>
              <a:gd name="connsiteX80" fmla="*/ 1955403 w 5764470"/>
              <a:gd name="connsiteY80" fmla="*/ 2366710 h 2366710"/>
              <a:gd name="connsiteX81" fmla="*/ 1985977 w 5764470"/>
              <a:gd name="connsiteY81" fmla="*/ 2283750 h 2366710"/>
              <a:gd name="connsiteX82" fmla="*/ 2018906 w 5764470"/>
              <a:gd name="connsiteY82" fmla="*/ 2175223 h 2366710"/>
              <a:gd name="connsiteX83" fmla="*/ 2175541 w 5764470"/>
              <a:gd name="connsiteY83" fmla="*/ 1806191 h 2366710"/>
              <a:gd name="connsiteX84" fmla="*/ 2553895 w 5764470"/>
              <a:gd name="connsiteY84" fmla="*/ 1533303 h 2366710"/>
              <a:gd name="connsiteX85" fmla="*/ 2651847 w 5764470"/>
              <a:gd name="connsiteY85" fmla="*/ 1524481 h 2366710"/>
              <a:gd name="connsiteX86" fmla="*/ 2623767 w 5764470"/>
              <a:gd name="connsiteY86" fmla="*/ 1353579 h 2366710"/>
              <a:gd name="connsiteX87" fmla="*/ 3174988 w 5764470"/>
              <a:gd name="connsiteY87" fmla="*/ 1759846 h 2366710"/>
              <a:gd name="connsiteX88" fmla="*/ 3760561 w 5764470"/>
              <a:gd name="connsiteY88" fmla="*/ 2164201 h 2366710"/>
              <a:gd name="connsiteX89" fmla="*/ 3848281 w 5764470"/>
              <a:gd name="connsiteY89" fmla="*/ 2151278 h 2366710"/>
              <a:gd name="connsiteX90" fmla="*/ 3963547 w 5764470"/>
              <a:gd name="connsiteY90" fmla="*/ 2136878 h 2366710"/>
              <a:gd name="connsiteX91" fmla="*/ 4160869 w 5764470"/>
              <a:gd name="connsiteY91" fmla="*/ 2204464 h 2366710"/>
              <a:gd name="connsiteX92" fmla="*/ 4237424 w 5764470"/>
              <a:gd name="connsiteY92" fmla="*/ 2276897 h 2366710"/>
              <a:gd name="connsiteX93" fmla="*/ 4289779 w 5764470"/>
              <a:gd name="connsiteY93" fmla="*/ 2366710 h 2366710"/>
              <a:gd name="connsiteX94" fmla="*/ 4237512 w 5764470"/>
              <a:gd name="connsiteY94" fmla="*/ 2366710 h 2366710"/>
              <a:gd name="connsiteX95" fmla="*/ 4204302 w 5764470"/>
              <a:gd name="connsiteY95" fmla="*/ 2309326 h 2366710"/>
              <a:gd name="connsiteX96" fmla="*/ 4140718 w 5764470"/>
              <a:gd name="connsiteY96" fmla="*/ 2247239 h 2366710"/>
              <a:gd name="connsiteX97" fmla="*/ 3976275 w 5764470"/>
              <a:gd name="connsiteY97" fmla="*/ 2184395 h 2366710"/>
              <a:gd name="connsiteX98" fmla="*/ 3965350 w 5764470"/>
              <a:gd name="connsiteY98" fmla="*/ 2183936 h 2366710"/>
              <a:gd name="connsiteX99" fmla="*/ 3858867 w 5764470"/>
              <a:gd name="connsiteY99" fmla="*/ 2197395 h 2366710"/>
              <a:gd name="connsiteX100" fmla="*/ 3763670 w 5764470"/>
              <a:gd name="connsiteY100" fmla="*/ 2211310 h 2366710"/>
              <a:gd name="connsiteX101" fmla="*/ 3138601 w 5764470"/>
              <a:gd name="connsiteY101" fmla="*/ 1789242 h 2366710"/>
              <a:gd name="connsiteX102" fmla="*/ 2624171 w 5764470"/>
              <a:gd name="connsiteY102" fmla="*/ 1401645 h 2366710"/>
              <a:gd name="connsiteX103" fmla="*/ 2529424 w 5764470"/>
              <a:gd name="connsiteY103" fmla="*/ 1410459 h 2366710"/>
              <a:gd name="connsiteX104" fmla="*/ 2152692 w 5764470"/>
              <a:gd name="connsiteY104" fmla="*/ 1686892 h 2366710"/>
              <a:gd name="connsiteX105" fmla="*/ 1992874 w 5764470"/>
              <a:gd name="connsiteY105" fmla="*/ 2071888 h 2366710"/>
              <a:gd name="connsiteX106" fmla="*/ 1914828 w 5764470"/>
              <a:gd name="connsiteY106" fmla="*/ 2305797 h 2366710"/>
              <a:gd name="connsiteX107" fmla="*/ 1883473 w 5764470"/>
              <a:gd name="connsiteY107" fmla="*/ 2366710 h 2366710"/>
              <a:gd name="connsiteX108" fmla="*/ 1829645 w 5764470"/>
              <a:gd name="connsiteY108" fmla="*/ 2366710 h 2366710"/>
              <a:gd name="connsiteX109" fmla="*/ 1872610 w 5764470"/>
              <a:gd name="connsiteY109" fmla="*/ 2282904 h 2366710"/>
              <a:gd name="connsiteX110" fmla="*/ 1948109 w 5764470"/>
              <a:gd name="connsiteY110" fmla="*/ 2054818 h 2366710"/>
              <a:gd name="connsiteX111" fmla="*/ 2115355 w 5764470"/>
              <a:gd name="connsiteY111" fmla="*/ 1657080 h 2366710"/>
              <a:gd name="connsiteX112" fmla="*/ 2518455 w 5764470"/>
              <a:gd name="connsiteY112" fmla="*/ 1363013 h 2366710"/>
              <a:gd name="connsiteX113" fmla="*/ 2623767 w 5764470"/>
              <a:gd name="connsiteY113" fmla="*/ 1353579 h 2366710"/>
              <a:gd name="connsiteX114" fmla="*/ 2598660 w 5764470"/>
              <a:gd name="connsiteY114" fmla="*/ 1183156 h 2366710"/>
              <a:gd name="connsiteX115" fmla="*/ 3185407 w 5764470"/>
              <a:gd name="connsiteY115" fmla="*/ 1614112 h 2366710"/>
              <a:gd name="connsiteX116" fmla="*/ 3813633 w 5764470"/>
              <a:gd name="connsiteY116" fmla="*/ 2045884 h 2366710"/>
              <a:gd name="connsiteX117" fmla="*/ 3909279 w 5764470"/>
              <a:gd name="connsiteY117" fmla="*/ 2031555 h 2366710"/>
              <a:gd name="connsiteX118" fmla="*/ 4032419 w 5764470"/>
              <a:gd name="connsiteY118" fmla="*/ 2015733 h 2366710"/>
              <a:gd name="connsiteX119" fmla="*/ 4242792 w 5764470"/>
              <a:gd name="connsiteY119" fmla="*/ 2086052 h 2366710"/>
              <a:gd name="connsiteX120" fmla="*/ 4380678 w 5764470"/>
              <a:gd name="connsiteY120" fmla="*/ 2259788 h 2366710"/>
              <a:gd name="connsiteX121" fmla="*/ 4406737 w 5764470"/>
              <a:gd name="connsiteY121" fmla="*/ 2340186 h 2366710"/>
              <a:gd name="connsiteX122" fmla="*/ 4411461 w 5764470"/>
              <a:gd name="connsiteY122" fmla="*/ 2366710 h 2366710"/>
              <a:gd name="connsiteX123" fmla="*/ 4363582 w 5764470"/>
              <a:gd name="connsiteY123" fmla="*/ 2366710 h 2366710"/>
              <a:gd name="connsiteX124" fmla="*/ 4361625 w 5764470"/>
              <a:gd name="connsiteY124" fmla="*/ 2355802 h 2366710"/>
              <a:gd name="connsiteX125" fmla="*/ 4337149 w 5764470"/>
              <a:gd name="connsiteY125" fmla="*/ 2281492 h 2366710"/>
              <a:gd name="connsiteX126" fmla="*/ 4221346 w 5764470"/>
              <a:gd name="connsiteY126" fmla="*/ 2132552 h 2366710"/>
              <a:gd name="connsiteX127" fmla="*/ 4045063 w 5764470"/>
              <a:gd name="connsiteY127" fmla="*/ 2064975 h 2366710"/>
              <a:gd name="connsiteX128" fmla="*/ 4031993 w 5764470"/>
              <a:gd name="connsiteY128" fmla="*/ 2064439 h 2366710"/>
              <a:gd name="connsiteX129" fmla="*/ 3917635 w 5764470"/>
              <a:gd name="connsiteY129" fmla="*/ 2079326 h 2366710"/>
              <a:gd name="connsiteX130" fmla="*/ 3815854 w 5764470"/>
              <a:gd name="connsiteY130" fmla="*/ 2094276 h 2366710"/>
              <a:gd name="connsiteX131" fmla="*/ 3148105 w 5764470"/>
              <a:gd name="connsiteY131" fmla="*/ 1644776 h 2366710"/>
              <a:gd name="connsiteX132" fmla="*/ 2597711 w 5764470"/>
              <a:gd name="connsiteY132" fmla="*/ 1231178 h 2366710"/>
              <a:gd name="connsiteX133" fmla="*/ 2496198 w 5764470"/>
              <a:gd name="connsiteY133" fmla="*/ 1240736 h 2366710"/>
              <a:gd name="connsiteX134" fmla="*/ 2092972 w 5764470"/>
              <a:gd name="connsiteY134" fmla="*/ 1538275 h 2366710"/>
              <a:gd name="connsiteX135" fmla="*/ 1922635 w 5764470"/>
              <a:gd name="connsiteY135" fmla="*/ 1949378 h 2366710"/>
              <a:gd name="connsiteX136" fmla="*/ 1780955 w 5764470"/>
              <a:gd name="connsiteY136" fmla="*/ 2314744 h 2366710"/>
              <a:gd name="connsiteX137" fmla="*/ 1740446 w 5764470"/>
              <a:gd name="connsiteY137" fmla="*/ 2366710 h 2366710"/>
              <a:gd name="connsiteX138" fmla="*/ 1683114 w 5764470"/>
              <a:gd name="connsiteY138" fmla="*/ 2366710 h 2366710"/>
              <a:gd name="connsiteX139" fmla="*/ 1743913 w 5764470"/>
              <a:gd name="connsiteY139" fmla="*/ 2289440 h 2366710"/>
              <a:gd name="connsiteX140" fmla="*/ 1878564 w 5764470"/>
              <a:gd name="connsiteY140" fmla="*/ 1937123 h 2366710"/>
              <a:gd name="connsiteX141" fmla="*/ 2056039 w 5764470"/>
              <a:gd name="connsiteY141" fmla="*/ 1509344 h 2366710"/>
              <a:gd name="connsiteX142" fmla="*/ 2486958 w 5764470"/>
              <a:gd name="connsiteY142" fmla="*/ 1193803 h 2366710"/>
              <a:gd name="connsiteX143" fmla="*/ 2598660 w 5764470"/>
              <a:gd name="connsiteY143" fmla="*/ 1183156 h 2366710"/>
              <a:gd name="connsiteX144" fmla="*/ 2572993 w 5764470"/>
              <a:gd name="connsiteY144" fmla="*/ 1014673 h 2366710"/>
              <a:gd name="connsiteX145" fmla="*/ 3195674 w 5764470"/>
              <a:gd name="connsiteY145" fmla="*/ 1472112 h 2366710"/>
              <a:gd name="connsiteX146" fmla="*/ 3866532 w 5764470"/>
              <a:gd name="connsiteY146" fmla="*/ 1932183 h 2366710"/>
              <a:gd name="connsiteX147" fmla="*/ 3968746 w 5764470"/>
              <a:gd name="connsiteY147" fmla="*/ 1916376 h 2366710"/>
              <a:gd name="connsiteX148" fmla="*/ 4100286 w 5764470"/>
              <a:gd name="connsiteY148" fmla="*/ 1899176 h 2366710"/>
              <a:gd name="connsiteX149" fmla="*/ 4323367 w 5764470"/>
              <a:gd name="connsiteY149" fmla="*/ 1973833 h 2366710"/>
              <a:gd name="connsiteX150" fmla="*/ 4470262 w 5764470"/>
              <a:gd name="connsiteY150" fmla="*/ 2157601 h 2366710"/>
              <a:gd name="connsiteX151" fmla="*/ 4513393 w 5764470"/>
              <a:gd name="connsiteY151" fmla="*/ 2330790 h 2366710"/>
              <a:gd name="connsiteX152" fmla="*/ 4519391 w 5764470"/>
              <a:gd name="connsiteY152" fmla="*/ 2366710 h 2366710"/>
              <a:gd name="connsiteX153" fmla="*/ 4471678 w 5764470"/>
              <a:gd name="connsiteY153" fmla="*/ 2366710 h 2366710"/>
              <a:gd name="connsiteX154" fmla="*/ 4466893 w 5764470"/>
              <a:gd name="connsiteY154" fmla="*/ 2338458 h 2366710"/>
              <a:gd name="connsiteX155" fmla="*/ 4428997 w 5764470"/>
              <a:gd name="connsiteY155" fmla="*/ 2177228 h 2366710"/>
              <a:gd name="connsiteX156" fmla="*/ 4305268 w 5764470"/>
              <a:gd name="connsiteY156" fmla="*/ 2018262 h 2366710"/>
              <a:gd name="connsiteX157" fmla="*/ 4116881 w 5764470"/>
              <a:gd name="connsiteY157" fmla="*/ 1946835 h 2366710"/>
              <a:gd name="connsiteX158" fmla="*/ 4102088 w 5764470"/>
              <a:gd name="connsiteY158" fmla="*/ 1946233 h 2366710"/>
              <a:gd name="connsiteX159" fmla="*/ 3979768 w 5764470"/>
              <a:gd name="connsiteY159" fmla="*/ 1962949 h 2366710"/>
              <a:gd name="connsiteX160" fmla="*/ 3871420 w 5764470"/>
              <a:gd name="connsiteY160" fmla="*/ 1979379 h 2366710"/>
              <a:gd name="connsiteX161" fmla="*/ 3161006 w 5764470"/>
              <a:gd name="connsiteY161" fmla="*/ 1502450 h 2366710"/>
              <a:gd name="connsiteX162" fmla="*/ 2574349 w 5764470"/>
              <a:gd name="connsiteY162" fmla="*/ 1062376 h 2366710"/>
              <a:gd name="connsiteX163" fmla="*/ 2465922 w 5764470"/>
              <a:gd name="connsiteY163" fmla="*/ 1073138 h 2366710"/>
              <a:gd name="connsiteX164" fmla="*/ 2036210 w 5764470"/>
              <a:gd name="connsiteY164" fmla="*/ 1391777 h 2366710"/>
              <a:gd name="connsiteX165" fmla="*/ 1855691 w 5764470"/>
              <a:gd name="connsiteY165" fmla="*/ 1831610 h 2366710"/>
              <a:gd name="connsiteX166" fmla="*/ 1623439 w 5764470"/>
              <a:gd name="connsiteY166" fmla="*/ 2327614 h 2366710"/>
              <a:gd name="connsiteX167" fmla="*/ 1574730 w 5764470"/>
              <a:gd name="connsiteY167" fmla="*/ 2366710 h 2366710"/>
              <a:gd name="connsiteX168" fmla="*/ 1492589 w 5764470"/>
              <a:gd name="connsiteY168" fmla="*/ 2366710 h 2366710"/>
              <a:gd name="connsiteX169" fmla="*/ 1506486 w 5764470"/>
              <a:gd name="connsiteY169" fmla="*/ 2359370 h 2366710"/>
              <a:gd name="connsiteX170" fmla="*/ 1588417 w 5764470"/>
              <a:gd name="connsiteY170" fmla="*/ 2293977 h 2366710"/>
              <a:gd name="connsiteX171" fmla="*/ 1809052 w 5764470"/>
              <a:gd name="connsiteY171" fmla="*/ 1817944 h 2366710"/>
              <a:gd name="connsiteX172" fmla="*/ 1996648 w 5764470"/>
              <a:gd name="connsiteY172" fmla="*/ 1363174 h 2366710"/>
              <a:gd name="connsiteX173" fmla="*/ 2454504 w 5764470"/>
              <a:gd name="connsiteY173" fmla="*/ 1026116 h 2366710"/>
              <a:gd name="connsiteX174" fmla="*/ 2572993 w 5764470"/>
              <a:gd name="connsiteY174" fmla="*/ 1014673 h 2366710"/>
              <a:gd name="connsiteX175" fmla="*/ 2547498 w 5764470"/>
              <a:gd name="connsiteY175" fmla="*/ 846530 h 2366710"/>
              <a:gd name="connsiteX176" fmla="*/ 3206372 w 5764470"/>
              <a:gd name="connsiteY176" fmla="*/ 1330032 h 2366710"/>
              <a:gd name="connsiteX177" fmla="*/ 3919495 w 5764470"/>
              <a:gd name="connsiteY177" fmla="*/ 1816645 h 2366710"/>
              <a:gd name="connsiteX178" fmla="*/ 4029167 w 5764470"/>
              <a:gd name="connsiteY178" fmla="*/ 1799396 h 2366710"/>
              <a:gd name="connsiteX179" fmla="*/ 4167692 w 5764470"/>
              <a:gd name="connsiteY179" fmla="*/ 1780726 h 2366710"/>
              <a:gd name="connsiteX180" fmla="*/ 4559925 w 5764470"/>
              <a:gd name="connsiteY180" fmla="*/ 2052710 h 2366710"/>
              <a:gd name="connsiteX181" fmla="*/ 4605763 w 5764470"/>
              <a:gd name="connsiteY181" fmla="*/ 2236020 h 2366710"/>
              <a:gd name="connsiteX182" fmla="*/ 4631108 w 5764470"/>
              <a:gd name="connsiteY182" fmla="*/ 2361113 h 2366710"/>
              <a:gd name="connsiteX183" fmla="*/ 4633443 w 5764470"/>
              <a:gd name="connsiteY183" fmla="*/ 2366710 h 2366710"/>
              <a:gd name="connsiteX184" fmla="*/ 4586240 w 5764470"/>
              <a:gd name="connsiteY184" fmla="*/ 2366710 h 2366710"/>
              <a:gd name="connsiteX185" fmla="*/ 4572123 w 5764470"/>
              <a:gd name="connsiteY185" fmla="*/ 2309793 h 2366710"/>
              <a:gd name="connsiteX186" fmla="*/ 4560203 w 5764470"/>
              <a:gd name="connsiteY186" fmla="*/ 2241104 h 2366710"/>
              <a:gd name="connsiteX187" fmla="*/ 4517838 w 5764470"/>
              <a:gd name="connsiteY187" fmla="*/ 2070115 h 2366710"/>
              <a:gd name="connsiteX188" fmla="*/ 4386186 w 5764470"/>
              <a:gd name="connsiteY188" fmla="*/ 1901280 h 2366710"/>
              <a:gd name="connsiteX189" fmla="*/ 4185751 w 5764470"/>
              <a:gd name="connsiteY189" fmla="*/ 1825856 h 2366710"/>
              <a:gd name="connsiteX190" fmla="*/ 4169179 w 5764470"/>
              <a:gd name="connsiteY190" fmla="*/ 1825174 h 2366710"/>
              <a:gd name="connsiteX191" fmla="*/ 4037659 w 5764470"/>
              <a:gd name="connsiteY191" fmla="*/ 1842817 h 2366710"/>
              <a:gd name="connsiteX192" fmla="*/ 3922744 w 5764470"/>
              <a:gd name="connsiteY192" fmla="*/ 1860725 h 2366710"/>
              <a:gd name="connsiteX193" fmla="*/ 3169662 w 5764470"/>
              <a:gd name="connsiteY193" fmla="*/ 1356367 h 2366710"/>
              <a:gd name="connsiteX194" fmla="*/ 2546657 w 5764470"/>
              <a:gd name="connsiteY194" fmla="*/ 890442 h 2366710"/>
              <a:gd name="connsiteX195" fmla="*/ 2431844 w 5764470"/>
              <a:gd name="connsiteY195" fmla="*/ 901806 h 2366710"/>
              <a:gd name="connsiteX196" fmla="*/ 1975625 w 5764470"/>
              <a:gd name="connsiteY196" fmla="*/ 1241974 h 2366710"/>
              <a:gd name="connsiteX197" fmla="*/ 1784504 w 5764470"/>
              <a:gd name="connsiteY197" fmla="*/ 1710087 h 2366710"/>
              <a:gd name="connsiteX198" fmla="*/ 1539394 w 5764470"/>
              <a:gd name="connsiteY198" fmla="*/ 2236456 h 2366710"/>
              <a:gd name="connsiteX199" fmla="*/ 1446853 w 5764470"/>
              <a:gd name="connsiteY199" fmla="*/ 2311175 h 2366710"/>
              <a:gd name="connsiteX200" fmla="*/ 1342820 w 5764470"/>
              <a:gd name="connsiteY200" fmla="*/ 2366710 h 2366710"/>
              <a:gd name="connsiteX201" fmla="*/ 1220241 w 5764470"/>
              <a:gd name="connsiteY201" fmla="*/ 2366710 h 2366710"/>
              <a:gd name="connsiteX202" fmla="*/ 1319401 w 5764470"/>
              <a:gd name="connsiteY202" fmla="*/ 2328399 h 2366710"/>
              <a:gd name="connsiteX203" fmla="*/ 1506056 w 5764470"/>
              <a:gd name="connsiteY203" fmla="*/ 2204632 h 2366710"/>
              <a:gd name="connsiteX204" fmla="*/ 1739547 w 5764470"/>
              <a:gd name="connsiteY204" fmla="*/ 1698232 h 2366710"/>
              <a:gd name="connsiteX205" fmla="*/ 1937295 w 5764470"/>
              <a:gd name="connsiteY205" fmla="*/ 1215598 h 2366710"/>
              <a:gd name="connsiteX206" fmla="*/ 2421593 w 5764470"/>
              <a:gd name="connsiteY206" fmla="*/ 858749 h 2366710"/>
              <a:gd name="connsiteX207" fmla="*/ 2547498 w 5764470"/>
              <a:gd name="connsiteY207" fmla="*/ 846530 h 2366710"/>
              <a:gd name="connsiteX208" fmla="*/ 2520930 w 5764470"/>
              <a:gd name="connsiteY208" fmla="*/ 676043 h 2366710"/>
              <a:gd name="connsiteX209" fmla="*/ 3216731 w 5764470"/>
              <a:gd name="connsiteY209" fmla="*/ 1185889 h 2366710"/>
              <a:gd name="connsiteX210" fmla="*/ 3972527 w 5764470"/>
              <a:gd name="connsiteY210" fmla="*/ 1699931 h 2366710"/>
              <a:gd name="connsiteX211" fmla="*/ 4087896 w 5764470"/>
              <a:gd name="connsiteY211" fmla="*/ 1681609 h 2366710"/>
              <a:gd name="connsiteX212" fmla="*/ 4234348 w 5764470"/>
              <a:gd name="connsiteY212" fmla="*/ 1661533 h 2366710"/>
              <a:gd name="connsiteX213" fmla="*/ 4648279 w 5764470"/>
              <a:gd name="connsiteY213" fmla="*/ 1947438 h 2366710"/>
              <a:gd name="connsiteX214" fmla="*/ 4696423 w 5764470"/>
              <a:gd name="connsiteY214" fmla="*/ 2139986 h 2366710"/>
              <a:gd name="connsiteX215" fmla="*/ 4748132 w 5764470"/>
              <a:gd name="connsiteY215" fmla="*/ 2330987 h 2366710"/>
              <a:gd name="connsiteX216" fmla="*/ 4775026 w 5764470"/>
              <a:gd name="connsiteY216" fmla="*/ 2366710 h 2366710"/>
              <a:gd name="connsiteX217" fmla="*/ 4718117 w 5764470"/>
              <a:gd name="connsiteY217" fmla="*/ 2366710 h 2366710"/>
              <a:gd name="connsiteX218" fmla="*/ 4710218 w 5764470"/>
              <a:gd name="connsiteY218" fmla="*/ 2356335 h 2366710"/>
              <a:gd name="connsiteX219" fmla="*/ 4652068 w 5764470"/>
              <a:gd name="connsiteY219" fmla="*/ 2149050 h 2366710"/>
              <a:gd name="connsiteX220" fmla="*/ 4607381 w 5764470"/>
              <a:gd name="connsiteY220" fmla="*/ 1968374 h 2366710"/>
              <a:gd name="connsiteX221" fmla="*/ 4467600 w 5764470"/>
              <a:gd name="connsiteY221" fmla="*/ 1789906 h 2366710"/>
              <a:gd name="connsiteX222" fmla="*/ 4255317 w 5764470"/>
              <a:gd name="connsiteY222" fmla="*/ 1710259 h 2366710"/>
              <a:gd name="connsiteX223" fmla="*/ 4237021 w 5764470"/>
              <a:gd name="connsiteY223" fmla="*/ 1709511 h 2366710"/>
              <a:gd name="connsiteX224" fmla="*/ 4098881 w 5764470"/>
              <a:gd name="connsiteY224" fmla="*/ 1728612 h 2366710"/>
              <a:gd name="connsiteX225" fmla="*/ 3977798 w 5764470"/>
              <a:gd name="connsiteY225" fmla="*/ 1747565 h 2366710"/>
              <a:gd name="connsiteX226" fmla="*/ 3182072 w 5764470"/>
              <a:gd name="connsiteY226" fmla="*/ 1215788 h 2366710"/>
              <a:gd name="connsiteX227" fmla="*/ 2522621 w 5764470"/>
              <a:gd name="connsiteY227" fmla="*/ 724100 h 2366710"/>
              <a:gd name="connsiteX228" fmla="*/ 2400639 w 5764470"/>
              <a:gd name="connsiteY228" fmla="*/ 736373 h 2366710"/>
              <a:gd name="connsiteX229" fmla="*/ 1917926 w 5764470"/>
              <a:gd name="connsiteY229" fmla="*/ 1097644 h 2366710"/>
              <a:gd name="connsiteX230" fmla="*/ 1716622 w 5764470"/>
              <a:gd name="connsiteY230" fmla="*/ 1594488 h 2366710"/>
              <a:gd name="connsiteX231" fmla="*/ 1459157 w 5764470"/>
              <a:gd name="connsiteY231" fmla="*/ 2149496 h 2366710"/>
              <a:gd name="connsiteX232" fmla="*/ 1132710 w 5764470"/>
              <a:gd name="connsiteY232" fmla="*/ 2333868 h 2366710"/>
              <a:gd name="connsiteX233" fmla="*/ 1030871 w 5764470"/>
              <a:gd name="connsiteY233" fmla="*/ 2366710 h 2366710"/>
              <a:gd name="connsiteX234" fmla="*/ 885346 w 5764470"/>
              <a:gd name="connsiteY234" fmla="*/ 2366710 h 2366710"/>
              <a:gd name="connsiteX235" fmla="*/ 893105 w 5764470"/>
              <a:gd name="connsiteY235" fmla="*/ 2363327 h 2366710"/>
              <a:gd name="connsiteX236" fmla="*/ 995470 w 5764470"/>
              <a:gd name="connsiteY236" fmla="*/ 2330988 h 2366710"/>
              <a:gd name="connsiteX237" fmla="*/ 1424013 w 5764470"/>
              <a:gd name="connsiteY237" fmla="*/ 2119337 h 2366710"/>
              <a:gd name="connsiteX238" fmla="*/ 1669923 w 5764470"/>
              <a:gd name="connsiteY238" fmla="*/ 1582560 h 2366710"/>
              <a:gd name="connsiteX239" fmla="*/ 1878364 w 5764470"/>
              <a:gd name="connsiteY239" fmla="*/ 1069042 h 2366710"/>
              <a:gd name="connsiteX240" fmla="*/ 2388779 w 5764470"/>
              <a:gd name="connsiteY240" fmla="*/ 689332 h 2366710"/>
              <a:gd name="connsiteX241" fmla="*/ 2520930 w 5764470"/>
              <a:gd name="connsiteY241" fmla="*/ 676043 h 2366710"/>
              <a:gd name="connsiteX242" fmla="*/ 2495829 w 5764470"/>
              <a:gd name="connsiteY242" fmla="*/ 506912 h 2366710"/>
              <a:gd name="connsiteX243" fmla="*/ 3227925 w 5764470"/>
              <a:gd name="connsiteY243" fmla="*/ 1042680 h 2366710"/>
              <a:gd name="connsiteX244" fmla="*/ 4026366 w 5764470"/>
              <a:gd name="connsiteY244" fmla="*/ 1584143 h 2366710"/>
              <a:gd name="connsiteX245" fmla="*/ 4148354 w 5764470"/>
              <a:gd name="connsiteY245" fmla="*/ 1564363 h 2366710"/>
              <a:gd name="connsiteX246" fmla="*/ 4299999 w 5764470"/>
              <a:gd name="connsiteY246" fmla="*/ 1544928 h 2366710"/>
              <a:gd name="connsiteX247" fmla="*/ 4735266 w 5764470"/>
              <a:gd name="connsiteY247" fmla="*/ 1844771 h 2366710"/>
              <a:gd name="connsiteX248" fmla="*/ 4786552 w 5764470"/>
              <a:gd name="connsiteY248" fmla="*/ 2047896 h 2366710"/>
              <a:gd name="connsiteX249" fmla="*/ 4884074 w 5764470"/>
              <a:gd name="connsiteY249" fmla="*/ 2299901 h 2366710"/>
              <a:gd name="connsiteX250" fmla="*/ 4977905 w 5764470"/>
              <a:gd name="connsiteY250" fmla="*/ 2357437 h 2366710"/>
              <a:gd name="connsiteX251" fmla="*/ 5009318 w 5764470"/>
              <a:gd name="connsiteY251" fmla="*/ 2366710 h 2366710"/>
              <a:gd name="connsiteX252" fmla="*/ 4896112 w 5764470"/>
              <a:gd name="connsiteY252" fmla="*/ 2366710 h 2366710"/>
              <a:gd name="connsiteX253" fmla="*/ 4852328 w 5764470"/>
              <a:gd name="connsiteY253" fmla="*/ 2332956 h 2366710"/>
              <a:gd name="connsiteX254" fmla="*/ 4744894 w 5764470"/>
              <a:gd name="connsiteY254" fmla="*/ 2052693 h 2366710"/>
              <a:gd name="connsiteX255" fmla="*/ 4697570 w 5764470"/>
              <a:gd name="connsiteY255" fmla="*/ 1862365 h 2366710"/>
              <a:gd name="connsiteX256" fmla="*/ 4548894 w 5764470"/>
              <a:gd name="connsiteY256" fmla="*/ 1673226 h 2366710"/>
              <a:gd name="connsiteX257" fmla="*/ 4323301 w 5764470"/>
              <a:gd name="connsiteY257" fmla="*/ 1589398 h 2366710"/>
              <a:gd name="connsiteX258" fmla="*/ 4302810 w 5764470"/>
              <a:gd name="connsiteY258" fmla="*/ 1588549 h 2366710"/>
              <a:gd name="connsiteX259" fmla="*/ 4157212 w 5764470"/>
              <a:gd name="connsiteY259" fmla="*/ 1609098 h 2366710"/>
              <a:gd name="connsiteX260" fmla="*/ 4029091 w 5764470"/>
              <a:gd name="connsiteY260" fmla="*/ 1629495 h 2366710"/>
              <a:gd name="connsiteX261" fmla="*/ 3190643 w 5764470"/>
              <a:gd name="connsiteY261" fmla="*/ 1072908 h 2366710"/>
              <a:gd name="connsiteX262" fmla="*/ 2495233 w 5764470"/>
              <a:gd name="connsiteY262" fmla="*/ 554340 h 2366710"/>
              <a:gd name="connsiteX263" fmla="*/ 2366483 w 5764470"/>
              <a:gd name="connsiteY263" fmla="*/ 567805 h 2366710"/>
              <a:gd name="connsiteX264" fmla="*/ 1856835 w 5764470"/>
              <a:gd name="connsiteY264" fmla="*/ 950593 h 2366710"/>
              <a:gd name="connsiteX265" fmla="*/ 1645366 w 5764470"/>
              <a:gd name="connsiteY265" fmla="*/ 1475732 h 2366710"/>
              <a:gd name="connsiteX266" fmla="*/ 1374959 w 5764470"/>
              <a:gd name="connsiteY266" fmla="*/ 2063279 h 2366710"/>
              <a:gd name="connsiteX267" fmla="*/ 903691 w 5764470"/>
              <a:gd name="connsiteY267" fmla="*/ 2298843 h 2366710"/>
              <a:gd name="connsiteX268" fmla="*/ 797336 w 5764470"/>
              <a:gd name="connsiteY268" fmla="*/ 2332751 h 2366710"/>
              <a:gd name="connsiteX269" fmla="*/ 719809 w 5764470"/>
              <a:gd name="connsiteY269" fmla="*/ 2366710 h 2366710"/>
              <a:gd name="connsiteX270" fmla="*/ 609009 w 5764470"/>
              <a:gd name="connsiteY270" fmla="*/ 2366710 h 2366710"/>
              <a:gd name="connsiteX271" fmla="*/ 624639 w 5764470"/>
              <a:gd name="connsiteY271" fmla="*/ 2356013 h 2366710"/>
              <a:gd name="connsiteX272" fmla="*/ 782369 w 5764470"/>
              <a:gd name="connsiteY272" fmla="*/ 2287325 h 2366710"/>
              <a:gd name="connsiteX273" fmla="*/ 889606 w 5764470"/>
              <a:gd name="connsiteY273" fmla="*/ 2253016 h 2366710"/>
              <a:gd name="connsiteX274" fmla="*/ 1341701 w 5764470"/>
              <a:gd name="connsiteY274" fmla="*/ 2029279 h 2366710"/>
              <a:gd name="connsiteX275" fmla="*/ 1600487 w 5764470"/>
              <a:gd name="connsiteY275" fmla="*/ 1461701 h 2366710"/>
              <a:gd name="connsiteX276" fmla="*/ 1819013 w 5764470"/>
              <a:gd name="connsiteY276" fmla="*/ 922062 h 2366710"/>
              <a:gd name="connsiteX277" fmla="*/ 2356805 w 5764470"/>
              <a:gd name="connsiteY277" fmla="*/ 520854 h 2366710"/>
              <a:gd name="connsiteX278" fmla="*/ 2495829 w 5764470"/>
              <a:gd name="connsiteY278" fmla="*/ 506912 h 2366710"/>
              <a:gd name="connsiteX279" fmla="*/ 2470751 w 5764470"/>
              <a:gd name="connsiteY279" fmla="*/ 337166 h 2366710"/>
              <a:gd name="connsiteX280" fmla="*/ 3237361 w 5764470"/>
              <a:gd name="connsiteY280" fmla="*/ 899298 h 2366710"/>
              <a:gd name="connsiteX281" fmla="*/ 4078459 w 5764470"/>
              <a:gd name="connsiteY281" fmla="*/ 1468187 h 2366710"/>
              <a:gd name="connsiteX282" fmla="*/ 4207033 w 5764470"/>
              <a:gd name="connsiteY282" fmla="*/ 1447369 h 2366710"/>
              <a:gd name="connsiteX283" fmla="*/ 4369285 w 5764470"/>
              <a:gd name="connsiteY283" fmla="*/ 1424463 h 2366710"/>
              <a:gd name="connsiteX284" fmla="*/ 4826305 w 5764470"/>
              <a:gd name="connsiteY284" fmla="*/ 1738249 h 2366710"/>
              <a:gd name="connsiteX285" fmla="*/ 4879842 w 5764470"/>
              <a:gd name="connsiteY285" fmla="*/ 1950595 h 2366710"/>
              <a:gd name="connsiteX286" fmla="*/ 4979410 w 5764470"/>
              <a:gd name="connsiteY286" fmla="*/ 2218344 h 2366710"/>
              <a:gd name="connsiteX287" fmla="*/ 5197260 w 5764470"/>
              <a:gd name="connsiteY287" fmla="*/ 2314334 h 2366710"/>
              <a:gd name="connsiteX288" fmla="*/ 5293550 w 5764470"/>
              <a:gd name="connsiteY288" fmla="*/ 2340810 h 2366710"/>
              <a:gd name="connsiteX289" fmla="*/ 5352855 w 5764470"/>
              <a:gd name="connsiteY289" fmla="*/ 2366710 h 2366710"/>
              <a:gd name="connsiteX290" fmla="*/ 5215173 w 5764470"/>
              <a:gd name="connsiteY290" fmla="*/ 2366710 h 2366710"/>
              <a:gd name="connsiteX291" fmla="*/ 5187368 w 5764470"/>
              <a:gd name="connsiteY291" fmla="*/ 2358737 h 2366710"/>
              <a:gd name="connsiteX292" fmla="*/ 4947719 w 5764470"/>
              <a:gd name="connsiteY292" fmla="*/ 2251415 h 2366710"/>
              <a:gd name="connsiteX293" fmla="*/ 4833728 w 5764470"/>
              <a:gd name="connsiteY293" fmla="*/ 1958695 h 2366710"/>
              <a:gd name="connsiteX294" fmla="*/ 4784113 w 5764470"/>
              <a:gd name="connsiteY294" fmla="*/ 1758260 h 2366710"/>
              <a:gd name="connsiteX295" fmla="*/ 4628276 w 5764470"/>
              <a:gd name="connsiteY295" fmla="*/ 1560635 h 2366710"/>
              <a:gd name="connsiteX296" fmla="*/ 4392467 w 5764470"/>
              <a:gd name="connsiteY296" fmla="*/ 1472414 h 2366710"/>
              <a:gd name="connsiteX297" fmla="*/ 4370199 w 5764470"/>
              <a:gd name="connsiteY297" fmla="*/ 1471479 h 2366710"/>
              <a:gd name="connsiteX298" fmla="*/ 4216729 w 5764470"/>
              <a:gd name="connsiteY298" fmla="*/ 1493448 h 2366710"/>
              <a:gd name="connsiteX299" fmla="*/ 4082038 w 5764470"/>
              <a:gd name="connsiteY299" fmla="*/ 1515330 h 2366710"/>
              <a:gd name="connsiteX300" fmla="*/ 3200979 w 5764470"/>
              <a:gd name="connsiteY300" fmla="*/ 928695 h 2366710"/>
              <a:gd name="connsiteX301" fmla="*/ 2469207 w 5764470"/>
              <a:gd name="connsiteY301" fmla="*/ 384558 h 2366710"/>
              <a:gd name="connsiteX302" fmla="*/ 2333650 w 5764470"/>
              <a:gd name="connsiteY302" fmla="*/ 398322 h 2366710"/>
              <a:gd name="connsiteX303" fmla="*/ 1797927 w 5764470"/>
              <a:gd name="connsiteY303" fmla="*/ 802658 h 2366710"/>
              <a:gd name="connsiteX304" fmla="*/ 1575857 w 5764470"/>
              <a:gd name="connsiteY304" fmla="*/ 1356077 h 2366710"/>
              <a:gd name="connsiteX305" fmla="*/ 1292165 w 5764470"/>
              <a:gd name="connsiteY305" fmla="*/ 1973966 h 2366710"/>
              <a:gd name="connsiteX306" fmla="*/ 797339 w 5764470"/>
              <a:gd name="connsiteY306" fmla="*/ 2221614 h 2366710"/>
              <a:gd name="connsiteX307" fmla="*/ 685683 w 5764470"/>
              <a:gd name="connsiteY307" fmla="*/ 2257484 h 2366710"/>
              <a:gd name="connsiteX308" fmla="*/ 527524 w 5764470"/>
              <a:gd name="connsiteY308" fmla="*/ 2326746 h 2366710"/>
              <a:gd name="connsiteX309" fmla="*/ 469695 w 5764470"/>
              <a:gd name="connsiteY309" fmla="*/ 2366710 h 2366710"/>
              <a:gd name="connsiteX310" fmla="*/ 388865 w 5764470"/>
              <a:gd name="connsiteY310" fmla="*/ 2366710 h 2366710"/>
              <a:gd name="connsiteX311" fmla="*/ 507692 w 5764470"/>
              <a:gd name="connsiteY311" fmla="*/ 2285251 h 2366710"/>
              <a:gd name="connsiteX312" fmla="*/ 673299 w 5764470"/>
              <a:gd name="connsiteY312" fmla="*/ 2213029 h 2366710"/>
              <a:gd name="connsiteX313" fmla="*/ 785828 w 5764470"/>
              <a:gd name="connsiteY313" fmla="*/ 2177196 h 2366710"/>
              <a:gd name="connsiteX314" fmla="*/ 1261483 w 5764470"/>
              <a:gd name="connsiteY314" fmla="*/ 1940942 h 2366710"/>
              <a:gd name="connsiteX315" fmla="*/ 1532692 w 5764470"/>
              <a:gd name="connsiteY315" fmla="*/ 1342987 h 2366710"/>
              <a:gd name="connsiteX316" fmla="*/ 1761401 w 5764470"/>
              <a:gd name="connsiteY316" fmla="*/ 774611 h 2366710"/>
              <a:gd name="connsiteX317" fmla="*/ 2325251 w 5764470"/>
              <a:gd name="connsiteY317" fmla="*/ 352296 h 2366710"/>
              <a:gd name="connsiteX318" fmla="*/ 2470751 w 5764470"/>
              <a:gd name="connsiteY318" fmla="*/ 337166 h 2366710"/>
              <a:gd name="connsiteX319" fmla="*/ 2443237 w 5764470"/>
              <a:gd name="connsiteY319" fmla="*/ 168921 h 2366710"/>
              <a:gd name="connsiteX320" fmla="*/ 3248071 w 5764470"/>
              <a:gd name="connsiteY320" fmla="*/ 757026 h 2366710"/>
              <a:gd name="connsiteX321" fmla="*/ 4132270 w 5764470"/>
              <a:gd name="connsiteY321" fmla="*/ 1352474 h 2366710"/>
              <a:gd name="connsiteX322" fmla="*/ 4267466 w 5764470"/>
              <a:gd name="connsiteY322" fmla="*/ 1330198 h 2366710"/>
              <a:gd name="connsiteX323" fmla="*/ 4437591 w 5764470"/>
              <a:gd name="connsiteY323" fmla="*/ 1305866 h 2366710"/>
              <a:gd name="connsiteX324" fmla="*/ 4916418 w 5764470"/>
              <a:gd name="connsiteY324" fmla="*/ 1633617 h 2366710"/>
              <a:gd name="connsiteX325" fmla="*/ 4972710 w 5764470"/>
              <a:gd name="connsiteY325" fmla="*/ 1853462 h 2366710"/>
              <a:gd name="connsiteX326" fmla="*/ 5077512 w 5764470"/>
              <a:gd name="connsiteY326" fmla="*/ 2134491 h 2366710"/>
              <a:gd name="connsiteX327" fmla="*/ 5306950 w 5764470"/>
              <a:gd name="connsiteY327" fmla="*/ 2234425 h 2366710"/>
              <a:gd name="connsiteX328" fmla="*/ 5503875 w 5764470"/>
              <a:gd name="connsiteY328" fmla="*/ 2303430 h 2366710"/>
              <a:gd name="connsiteX329" fmla="*/ 5573712 w 5764470"/>
              <a:gd name="connsiteY329" fmla="*/ 2353238 h 2366710"/>
              <a:gd name="connsiteX330" fmla="*/ 5586579 w 5764470"/>
              <a:gd name="connsiteY330" fmla="*/ 2366710 h 2366710"/>
              <a:gd name="connsiteX331" fmla="*/ 5508927 w 5764470"/>
              <a:gd name="connsiteY331" fmla="*/ 2366710 h 2366710"/>
              <a:gd name="connsiteX332" fmla="*/ 5479715 w 5764470"/>
              <a:gd name="connsiteY332" fmla="*/ 2345957 h 2366710"/>
              <a:gd name="connsiteX333" fmla="*/ 5295218 w 5764470"/>
              <a:gd name="connsiteY333" fmla="*/ 2282233 h 2366710"/>
              <a:gd name="connsiteX334" fmla="*/ 5043958 w 5764470"/>
              <a:gd name="connsiteY334" fmla="*/ 2170530 h 2366710"/>
              <a:gd name="connsiteX335" fmla="*/ 4924017 w 5764470"/>
              <a:gd name="connsiteY335" fmla="*/ 1861029 h 2366710"/>
              <a:gd name="connsiteX336" fmla="*/ 4871299 w 5764470"/>
              <a:gd name="connsiteY336" fmla="*/ 1650904 h 2366710"/>
              <a:gd name="connsiteX337" fmla="*/ 4460023 w 5764470"/>
              <a:gd name="connsiteY337" fmla="*/ 1350741 h 2366710"/>
              <a:gd name="connsiteX338" fmla="*/ 4436030 w 5764470"/>
              <a:gd name="connsiteY338" fmla="*/ 1349747 h 2366710"/>
              <a:gd name="connsiteX339" fmla="*/ 4274683 w 5764470"/>
              <a:gd name="connsiteY339" fmla="*/ 1373142 h 2366710"/>
              <a:gd name="connsiteX340" fmla="*/ 4133775 w 5764470"/>
              <a:gd name="connsiteY340" fmla="*/ 1396044 h 2366710"/>
              <a:gd name="connsiteX341" fmla="*/ 3209650 w 5764470"/>
              <a:gd name="connsiteY341" fmla="*/ 782415 h 2366710"/>
              <a:gd name="connsiteX342" fmla="*/ 2441449 w 5764470"/>
              <a:gd name="connsiteY342" fmla="*/ 212050 h 2366710"/>
              <a:gd name="connsiteX343" fmla="*/ 2299151 w 5764470"/>
              <a:gd name="connsiteY343" fmla="*/ 226776 h 2366710"/>
              <a:gd name="connsiteX344" fmla="*/ 1736940 w 5764470"/>
              <a:gd name="connsiteY344" fmla="*/ 652209 h 2366710"/>
              <a:gd name="connsiteX345" fmla="*/ 1504688 w 5764470"/>
              <a:gd name="connsiteY345" fmla="*/ 1234364 h 2366710"/>
              <a:gd name="connsiteX346" fmla="*/ 1209006 w 5764470"/>
              <a:gd name="connsiteY346" fmla="*/ 1882647 h 2366710"/>
              <a:gd name="connsiteX347" fmla="*/ 691068 w 5764470"/>
              <a:gd name="connsiteY347" fmla="*/ 2142397 h 2366710"/>
              <a:gd name="connsiteX348" fmla="*/ 573638 w 5764470"/>
              <a:gd name="connsiteY348" fmla="*/ 2181074 h 2366710"/>
              <a:gd name="connsiteX349" fmla="*/ 264675 w 5764470"/>
              <a:gd name="connsiteY349" fmla="*/ 2352703 h 2366710"/>
              <a:gd name="connsiteX350" fmla="*/ 251242 w 5764470"/>
              <a:gd name="connsiteY350" fmla="*/ 2366710 h 2366710"/>
              <a:gd name="connsiteX351" fmla="*/ 190986 w 5764470"/>
              <a:gd name="connsiteY351" fmla="*/ 2366710 h 2366710"/>
              <a:gd name="connsiteX352" fmla="*/ 237190 w 5764470"/>
              <a:gd name="connsiteY352" fmla="*/ 2318987 h 2366710"/>
              <a:gd name="connsiteX353" fmla="*/ 560242 w 5764470"/>
              <a:gd name="connsiteY353" fmla="*/ 2140495 h 2366710"/>
              <a:gd name="connsiteX354" fmla="*/ 678104 w 5764470"/>
              <a:gd name="connsiteY354" fmla="*/ 2101832 h 2366710"/>
              <a:gd name="connsiteX355" fmla="*/ 1177317 w 5764470"/>
              <a:gd name="connsiteY355" fmla="*/ 1853494 h 2366710"/>
              <a:gd name="connsiteX356" fmla="*/ 1461385 w 5764470"/>
              <a:gd name="connsiteY356" fmla="*/ 1225182 h 2366710"/>
              <a:gd name="connsiteX357" fmla="*/ 1700693 w 5764470"/>
              <a:gd name="connsiteY357" fmla="*/ 628531 h 2366710"/>
              <a:gd name="connsiteX358" fmla="*/ 2290609 w 5764470"/>
              <a:gd name="connsiteY358" fmla="*/ 184656 h 2366710"/>
              <a:gd name="connsiteX359" fmla="*/ 2443237 w 5764470"/>
              <a:gd name="connsiteY359" fmla="*/ 168921 h 2366710"/>
              <a:gd name="connsiteX360" fmla="*/ 2417170 w 5764470"/>
              <a:gd name="connsiteY360" fmla="*/ 105 h 2366710"/>
              <a:gd name="connsiteX361" fmla="*/ 3258380 w 5764470"/>
              <a:gd name="connsiteY361" fmla="*/ 613897 h 2366710"/>
              <a:gd name="connsiteX362" fmla="*/ 4184416 w 5764470"/>
              <a:gd name="connsiteY362" fmla="*/ 1235873 h 2366710"/>
              <a:gd name="connsiteX363" fmla="*/ 4326142 w 5764470"/>
              <a:gd name="connsiteY363" fmla="*/ 1212547 h 2366710"/>
              <a:gd name="connsiteX364" fmla="*/ 4501583 w 5764470"/>
              <a:gd name="connsiteY364" fmla="*/ 1186699 h 2366710"/>
              <a:gd name="connsiteX365" fmla="*/ 5002613 w 5764470"/>
              <a:gd name="connsiteY365" fmla="*/ 1527982 h 2366710"/>
              <a:gd name="connsiteX366" fmla="*/ 5061095 w 5764470"/>
              <a:gd name="connsiteY366" fmla="*/ 1760535 h 2366710"/>
              <a:gd name="connsiteX367" fmla="*/ 5171550 w 5764470"/>
              <a:gd name="connsiteY367" fmla="*/ 2054852 h 2366710"/>
              <a:gd name="connsiteX368" fmla="*/ 5412173 w 5764470"/>
              <a:gd name="connsiteY368" fmla="*/ 2159166 h 2366710"/>
              <a:gd name="connsiteX369" fmla="*/ 5618615 w 5764470"/>
              <a:gd name="connsiteY369" fmla="*/ 2231182 h 2366710"/>
              <a:gd name="connsiteX370" fmla="*/ 5748538 w 5764470"/>
              <a:gd name="connsiteY370" fmla="*/ 2342411 h 2366710"/>
              <a:gd name="connsiteX371" fmla="*/ 5764470 w 5764470"/>
              <a:gd name="connsiteY371" fmla="*/ 2366710 h 2366710"/>
              <a:gd name="connsiteX372" fmla="*/ 5708502 w 5764470"/>
              <a:gd name="connsiteY372" fmla="*/ 2366710 h 2366710"/>
              <a:gd name="connsiteX373" fmla="*/ 5662217 w 5764470"/>
              <a:gd name="connsiteY373" fmla="*/ 2318150 h 2366710"/>
              <a:gd name="connsiteX374" fmla="*/ 5596230 w 5764470"/>
              <a:gd name="connsiteY374" fmla="*/ 2271150 h 2366710"/>
              <a:gd name="connsiteX375" fmla="*/ 5402268 w 5764470"/>
              <a:gd name="connsiteY375" fmla="*/ 2204441 h 2366710"/>
              <a:gd name="connsiteX376" fmla="*/ 5139806 w 5764470"/>
              <a:gd name="connsiteY376" fmla="*/ 2087907 h 2366710"/>
              <a:gd name="connsiteX377" fmla="*/ 5015918 w 5764470"/>
              <a:gd name="connsiteY377" fmla="*/ 1767381 h 2366710"/>
              <a:gd name="connsiteX378" fmla="*/ 4960877 w 5764470"/>
              <a:gd name="connsiteY378" fmla="*/ 1547575 h 2366710"/>
              <a:gd name="connsiteX379" fmla="*/ 4530044 w 5764470"/>
              <a:gd name="connsiteY379" fmla="*/ 1233560 h 2366710"/>
              <a:gd name="connsiteX380" fmla="*/ 4503909 w 5764470"/>
              <a:gd name="connsiteY380" fmla="*/ 1232484 h 2366710"/>
              <a:gd name="connsiteX381" fmla="*/ 4334619 w 5764470"/>
              <a:gd name="connsiteY381" fmla="*/ 1256840 h 2366710"/>
              <a:gd name="connsiteX382" fmla="*/ 4187196 w 5764470"/>
              <a:gd name="connsiteY382" fmla="*/ 1281245 h 2366710"/>
              <a:gd name="connsiteX383" fmla="*/ 3220365 w 5764470"/>
              <a:gd name="connsiteY383" fmla="*/ 640175 h 2366710"/>
              <a:gd name="connsiteX384" fmla="*/ 2416223 w 5764470"/>
              <a:gd name="connsiteY384" fmla="*/ 43113 h 2366710"/>
              <a:gd name="connsiteX385" fmla="*/ 2267133 w 5764470"/>
              <a:gd name="connsiteY385" fmla="*/ 59280 h 2366710"/>
              <a:gd name="connsiteX386" fmla="*/ 1678431 w 5764470"/>
              <a:gd name="connsiteY386" fmla="*/ 505817 h 2366710"/>
              <a:gd name="connsiteX387" fmla="*/ 1435561 w 5764470"/>
              <a:gd name="connsiteY387" fmla="*/ 1116681 h 2366710"/>
              <a:gd name="connsiteX388" fmla="*/ 1127444 w 5764470"/>
              <a:gd name="connsiteY388" fmla="*/ 1795776 h 2366710"/>
              <a:gd name="connsiteX389" fmla="*/ 585515 w 5764470"/>
              <a:gd name="connsiteY389" fmla="*/ 2067596 h 2366710"/>
              <a:gd name="connsiteX390" fmla="*/ 463293 w 5764470"/>
              <a:gd name="connsiteY390" fmla="*/ 2106074 h 2366710"/>
              <a:gd name="connsiteX391" fmla="*/ 139714 w 5764470"/>
              <a:gd name="connsiteY391" fmla="*/ 2285962 h 2366710"/>
              <a:gd name="connsiteX392" fmla="*/ 62283 w 5764470"/>
              <a:gd name="connsiteY392" fmla="*/ 2366710 h 2366710"/>
              <a:gd name="connsiteX393" fmla="*/ 0 w 5764470"/>
              <a:gd name="connsiteY393" fmla="*/ 2366710 h 2366710"/>
              <a:gd name="connsiteX394" fmla="*/ 111837 w 5764470"/>
              <a:gd name="connsiteY394" fmla="*/ 2250983 h 2366710"/>
              <a:gd name="connsiteX395" fmla="*/ 449509 w 5764470"/>
              <a:gd name="connsiteY395" fmla="*/ 2064173 h 2366710"/>
              <a:gd name="connsiteX396" fmla="*/ 572604 w 5764470"/>
              <a:gd name="connsiteY396" fmla="*/ 2025731 h 2366710"/>
              <a:gd name="connsiteX397" fmla="*/ 1094915 w 5764470"/>
              <a:gd name="connsiteY397" fmla="*/ 1765727 h 2366710"/>
              <a:gd name="connsiteX398" fmla="*/ 1391397 w 5764470"/>
              <a:gd name="connsiteY398" fmla="*/ 1107031 h 2366710"/>
              <a:gd name="connsiteX399" fmla="*/ 1641324 w 5764470"/>
              <a:gd name="connsiteY399" fmla="*/ 481666 h 2366710"/>
              <a:gd name="connsiteX400" fmla="*/ 2257734 w 5764470"/>
              <a:gd name="connsiteY400" fmla="*/ 16693 h 2366710"/>
              <a:gd name="connsiteX401" fmla="*/ 2417170 w 5764470"/>
              <a:gd name="connsiteY401" fmla="*/ 105 h 2366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</a:cxnLst>
            <a:rect l="l" t="t" r="r" b="b"/>
            <a:pathLst>
              <a:path w="5764470" h="2366710">
                <a:moveTo>
                  <a:pt x="2757185" y="2203180"/>
                </a:moveTo>
                <a:cubicBezTo>
                  <a:pt x="2835788" y="2207162"/>
                  <a:pt x="2901846" y="2242886"/>
                  <a:pt x="2961270" y="2294092"/>
                </a:cubicBezTo>
                <a:lnTo>
                  <a:pt x="3032635" y="2366710"/>
                </a:lnTo>
                <a:lnTo>
                  <a:pt x="2966696" y="2366710"/>
                </a:lnTo>
                <a:lnTo>
                  <a:pt x="2936814" y="2335760"/>
                </a:lnTo>
                <a:cubicBezTo>
                  <a:pt x="2882910" y="2288147"/>
                  <a:pt x="2824090" y="2255088"/>
                  <a:pt x="2755855" y="2251154"/>
                </a:cubicBezTo>
                <a:cubicBezTo>
                  <a:pt x="2736359" y="2250030"/>
                  <a:pt x="2716096" y="2251283"/>
                  <a:pt x="2694957" y="2255255"/>
                </a:cubicBezTo>
                <a:cubicBezTo>
                  <a:pt x="2620186" y="2273924"/>
                  <a:pt x="2552619" y="2312625"/>
                  <a:pt x="2499179" y="2366532"/>
                </a:cubicBezTo>
                <a:lnTo>
                  <a:pt x="2499032" y="2366710"/>
                </a:lnTo>
                <a:lnTo>
                  <a:pt x="2437891" y="2366710"/>
                </a:lnTo>
                <a:lnTo>
                  <a:pt x="2468390" y="2330059"/>
                </a:lnTo>
                <a:cubicBezTo>
                  <a:pt x="2528043" y="2270494"/>
                  <a:pt x="2603381" y="2227991"/>
                  <a:pt x="2686601" y="2207919"/>
                </a:cubicBezTo>
                <a:cubicBezTo>
                  <a:pt x="2711245" y="2203495"/>
                  <a:pt x="2734727" y="2202042"/>
                  <a:pt x="2757185" y="2203180"/>
                </a:cubicBezTo>
                <a:close/>
                <a:moveTo>
                  <a:pt x="2728542" y="2033233"/>
                </a:moveTo>
                <a:cubicBezTo>
                  <a:pt x="2901031" y="2040068"/>
                  <a:pt x="3018915" y="2189059"/>
                  <a:pt x="3133262" y="2334238"/>
                </a:cubicBezTo>
                <a:lnTo>
                  <a:pt x="3159796" y="2366710"/>
                </a:lnTo>
                <a:lnTo>
                  <a:pt x="3102157" y="2366710"/>
                </a:lnTo>
                <a:lnTo>
                  <a:pt x="3095320" y="2358346"/>
                </a:lnTo>
                <a:cubicBezTo>
                  <a:pt x="2986452" y="2220244"/>
                  <a:pt x="2876224" y="2082752"/>
                  <a:pt x="2725584" y="2074549"/>
                </a:cubicBezTo>
                <a:cubicBezTo>
                  <a:pt x="2704065" y="2073378"/>
                  <a:pt x="2681720" y="2074845"/>
                  <a:pt x="2658437" y="2079325"/>
                </a:cubicBezTo>
                <a:cubicBezTo>
                  <a:pt x="2562224" y="2097992"/>
                  <a:pt x="2471383" y="2162126"/>
                  <a:pt x="2389860" y="2271018"/>
                </a:cubicBezTo>
                <a:lnTo>
                  <a:pt x="2337520" y="2366710"/>
                </a:lnTo>
                <a:lnTo>
                  <a:pt x="2287337" y="2366710"/>
                </a:lnTo>
                <a:lnTo>
                  <a:pt x="2352272" y="2248156"/>
                </a:lnTo>
                <a:cubicBezTo>
                  <a:pt x="2443719" y="2130098"/>
                  <a:pt x="2543074" y="2059785"/>
                  <a:pt x="2651126" y="2039432"/>
                </a:cubicBezTo>
                <a:cubicBezTo>
                  <a:pt x="2678145" y="2034182"/>
                  <a:pt x="2703900" y="2032256"/>
                  <a:pt x="2728542" y="2033233"/>
                </a:cubicBezTo>
                <a:close/>
                <a:moveTo>
                  <a:pt x="2705148" y="1863183"/>
                </a:moveTo>
                <a:cubicBezTo>
                  <a:pt x="2892879" y="1870170"/>
                  <a:pt x="3021695" y="2032457"/>
                  <a:pt x="3146665" y="2190259"/>
                </a:cubicBezTo>
                <a:cubicBezTo>
                  <a:pt x="3180277" y="2232865"/>
                  <a:pt x="3213447" y="2274883"/>
                  <a:pt x="3247352" y="2313817"/>
                </a:cubicBezTo>
                <a:lnTo>
                  <a:pt x="3300269" y="2366710"/>
                </a:lnTo>
                <a:lnTo>
                  <a:pt x="3234555" y="2366710"/>
                </a:lnTo>
                <a:lnTo>
                  <a:pt x="3213736" y="2346242"/>
                </a:lnTo>
                <a:cubicBezTo>
                  <a:pt x="3177863" y="2305507"/>
                  <a:pt x="3143460" y="2262134"/>
                  <a:pt x="3109425" y="2219184"/>
                </a:cubicBezTo>
                <a:cubicBezTo>
                  <a:pt x="2990301" y="2068853"/>
                  <a:pt x="2869487" y="1919125"/>
                  <a:pt x="2703115" y="1910716"/>
                </a:cubicBezTo>
                <a:cubicBezTo>
                  <a:pt x="2679347" y="1909514"/>
                  <a:pt x="2654650" y="1911196"/>
                  <a:pt x="2628895" y="1916173"/>
                </a:cubicBezTo>
                <a:cubicBezTo>
                  <a:pt x="2523016" y="1936617"/>
                  <a:pt x="2422748" y="2008199"/>
                  <a:pt x="2331661" y="2128448"/>
                </a:cubicBezTo>
                <a:cubicBezTo>
                  <a:pt x="2301639" y="2174177"/>
                  <a:pt x="2275729" y="2222353"/>
                  <a:pt x="2254173" y="2272416"/>
                </a:cubicBezTo>
                <a:lnTo>
                  <a:pt x="2222983" y="2366710"/>
                </a:lnTo>
                <a:lnTo>
                  <a:pt x="2174627" y="2366710"/>
                </a:lnTo>
                <a:lnTo>
                  <a:pt x="2213671" y="2250378"/>
                </a:lnTo>
                <a:cubicBezTo>
                  <a:pt x="2236473" y="2198178"/>
                  <a:pt x="2263859" y="2147991"/>
                  <a:pt x="2295568" y="2100419"/>
                </a:cubicBezTo>
                <a:cubicBezTo>
                  <a:pt x="2393966" y="1970897"/>
                  <a:pt x="2503243" y="1891427"/>
                  <a:pt x="2620924" y="1870161"/>
                </a:cubicBezTo>
                <a:cubicBezTo>
                  <a:pt x="2650309" y="1864355"/>
                  <a:pt x="2678329" y="1862184"/>
                  <a:pt x="2705148" y="1863183"/>
                </a:cubicBezTo>
                <a:close/>
                <a:moveTo>
                  <a:pt x="2677009" y="1693605"/>
                </a:moveTo>
                <a:cubicBezTo>
                  <a:pt x="2880122" y="1700254"/>
                  <a:pt x="3019197" y="1876192"/>
                  <a:pt x="3154776" y="2046994"/>
                </a:cubicBezTo>
                <a:cubicBezTo>
                  <a:pt x="3242471" y="2157739"/>
                  <a:pt x="3332137" y="2270606"/>
                  <a:pt x="3439445" y="2337165"/>
                </a:cubicBezTo>
                <a:lnTo>
                  <a:pt x="3497358" y="2366710"/>
                </a:lnTo>
                <a:lnTo>
                  <a:pt x="3402712" y="2366710"/>
                </a:lnTo>
                <a:lnTo>
                  <a:pt x="3353864" y="2332277"/>
                </a:lnTo>
                <a:cubicBezTo>
                  <a:pt x="3267231" y="2262311"/>
                  <a:pt x="3191949" y="2167522"/>
                  <a:pt x="3118033" y="2074201"/>
                </a:cubicBezTo>
                <a:cubicBezTo>
                  <a:pt x="2988679" y="1910891"/>
                  <a:pt x="2858682" y="1746884"/>
                  <a:pt x="2676530" y="1740670"/>
                </a:cubicBezTo>
                <a:cubicBezTo>
                  <a:pt x="2650509" y="1739782"/>
                  <a:pt x="2623422" y="1742115"/>
                  <a:pt x="2595121" y="1748129"/>
                </a:cubicBezTo>
                <a:cubicBezTo>
                  <a:pt x="2479558" y="1771215"/>
                  <a:pt x="2370745" y="1849841"/>
                  <a:pt x="2271382" y="1981932"/>
                </a:cubicBezTo>
                <a:cubicBezTo>
                  <a:pt x="2201774" y="2074785"/>
                  <a:pt x="2166522" y="2195160"/>
                  <a:pt x="2132429" y="2307745"/>
                </a:cubicBezTo>
                <a:lnTo>
                  <a:pt x="2114154" y="2366710"/>
                </a:lnTo>
                <a:lnTo>
                  <a:pt x="2065343" y="2366710"/>
                </a:lnTo>
                <a:lnTo>
                  <a:pt x="2087505" y="2295018"/>
                </a:lnTo>
                <a:cubicBezTo>
                  <a:pt x="2123109" y="2176839"/>
                  <a:pt x="2159302" y="2054329"/>
                  <a:pt x="2234013" y="1952981"/>
                </a:cubicBezTo>
                <a:cubicBezTo>
                  <a:pt x="2340249" y="1811600"/>
                  <a:pt x="2460167" y="1727344"/>
                  <a:pt x="2585863" y="1701629"/>
                </a:cubicBezTo>
                <a:cubicBezTo>
                  <a:pt x="2617670" y="1695161"/>
                  <a:pt x="2647994" y="1692656"/>
                  <a:pt x="2677009" y="1693605"/>
                </a:cubicBezTo>
                <a:close/>
                <a:moveTo>
                  <a:pt x="2651847" y="1524481"/>
                </a:moveTo>
                <a:cubicBezTo>
                  <a:pt x="2870198" y="1531206"/>
                  <a:pt x="3020165" y="1720156"/>
                  <a:pt x="3165976" y="1903937"/>
                </a:cubicBezTo>
                <a:cubicBezTo>
                  <a:pt x="3316703" y="2095046"/>
                  <a:pt x="3474126" y="2294264"/>
                  <a:pt x="3706716" y="2280338"/>
                </a:cubicBezTo>
                <a:cubicBezTo>
                  <a:pt x="3734436" y="2278218"/>
                  <a:pt x="3761978" y="2274265"/>
                  <a:pt x="3789158" y="2268499"/>
                </a:cubicBezTo>
                <a:cubicBezTo>
                  <a:pt x="3824491" y="2261030"/>
                  <a:pt x="3860435" y="2256690"/>
                  <a:pt x="3896551" y="2255525"/>
                </a:cubicBezTo>
                <a:cubicBezTo>
                  <a:pt x="3962693" y="2258817"/>
                  <a:pt x="4026613" y="2280976"/>
                  <a:pt x="4080701" y="2319373"/>
                </a:cubicBezTo>
                <a:lnTo>
                  <a:pt x="4130602" y="2366710"/>
                </a:lnTo>
                <a:lnTo>
                  <a:pt x="4065716" y="2366710"/>
                </a:lnTo>
                <a:lnTo>
                  <a:pt x="4059971" y="2361095"/>
                </a:lnTo>
                <a:cubicBezTo>
                  <a:pt x="4014878" y="2327793"/>
                  <a:pt x="3961500" y="2307648"/>
                  <a:pt x="3905775" y="2302895"/>
                </a:cubicBezTo>
                <a:lnTo>
                  <a:pt x="3896627" y="2302522"/>
                </a:lnTo>
                <a:cubicBezTo>
                  <a:pt x="3863267" y="2303574"/>
                  <a:pt x="3830099" y="2307741"/>
                  <a:pt x="3797565" y="2314969"/>
                </a:cubicBezTo>
                <a:cubicBezTo>
                  <a:pt x="3768610" y="2320979"/>
                  <a:pt x="3739356" y="2325160"/>
                  <a:pt x="3709879" y="2327467"/>
                </a:cubicBezTo>
                <a:cubicBezTo>
                  <a:pt x="3451937" y="2341646"/>
                  <a:pt x="3287324" y="2136044"/>
                  <a:pt x="3127427" y="1932810"/>
                </a:cubicBezTo>
                <a:cubicBezTo>
                  <a:pt x="2983460" y="1751005"/>
                  <a:pt x="2846214" y="1577471"/>
                  <a:pt x="2649845" y="1570973"/>
                </a:cubicBezTo>
                <a:cubicBezTo>
                  <a:pt x="2621792" y="1570044"/>
                  <a:pt x="2592532" y="1572524"/>
                  <a:pt x="2561875" y="1578877"/>
                </a:cubicBezTo>
                <a:cubicBezTo>
                  <a:pt x="2436180" y="1604599"/>
                  <a:pt x="2318398" y="1690247"/>
                  <a:pt x="2211629" y="1834215"/>
                </a:cubicBezTo>
                <a:cubicBezTo>
                  <a:pt x="2136483" y="1935543"/>
                  <a:pt x="2098767" y="2064082"/>
                  <a:pt x="2062058" y="2188743"/>
                </a:cubicBezTo>
                <a:cubicBezTo>
                  <a:pt x="2051269" y="2225388"/>
                  <a:pt x="2040387" y="2262357"/>
                  <a:pt x="2028465" y="2298848"/>
                </a:cubicBezTo>
                <a:lnTo>
                  <a:pt x="2003259" y="2366710"/>
                </a:lnTo>
                <a:lnTo>
                  <a:pt x="1955403" y="2366710"/>
                </a:lnTo>
                <a:lnTo>
                  <a:pt x="1985977" y="2283750"/>
                </a:lnTo>
                <a:cubicBezTo>
                  <a:pt x="1997441" y="2248436"/>
                  <a:pt x="2008110" y="2212085"/>
                  <a:pt x="2018906" y="2175223"/>
                </a:cubicBezTo>
                <a:cubicBezTo>
                  <a:pt x="2056643" y="2046248"/>
                  <a:pt x="2095791" y="1914289"/>
                  <a:pt x="2175541" y="1806191"/>
                </a:cubicBezTo>
                <a:cubicBezTo>
                  <a:pt x="2289593" y="1653386"/>
                  <a:pt x="2416777" y="1561159"/>
                  <a:pt x="2553895" y="1533303"/>
                </a:cubicBezTo>
                <a:cubicBezTo>
                  <a:pt x="2588065" y="1526279"/>
                  <a:pt x="2620655" y="1523521"/>
                  <a:pt x="2651847" y="1524481"/>
                </a:cubicBezTo>
                <a:close/>
                <a:moveTo>
                  <a:pt x="2623767" y="1353579"/>
                </a:moveTo>
                <a:cubicBezTo>
                  <a:pt x="2858431" y="1360797"/>
                  <a:pt x="3018949" y="1563079"/>
                  <a:pt x="3174988" y="1759846"/>
                </a:cubicBezTo>
                <a:cubicBezTo>
                  <a:pt x="3338694" y="1966282"/>
                  <a:pt x="3509161" y="2179090"/>
                  <a:pt x="3760561" y="2164201"/>
                </a:cubicBezTo>
                <a:cubicBezTo>
                  <a:pt x="3790070" y="2161639"/>
                  <a:pt x="3819317" y="2157311"/>
                  <a:pt x="3848281" y="2151278"/>
                </a:cubicBezTo>
                <a:cubicBezTo>
                  <a:pt x="3886130" y="2142863"/>
                  <a:pt x="3924721" y="2138043"/>
                  <a:pt x="3963547" y="2136878"/>
                </a:cubicBezTo>
                <a:cubicBezTo>
                  <a:pt x="4034386" y="2140028"/>
                  <a:pt x="4102895" y="2163489"/>
                  <a:pt x="4160869" y="2204464"/>
                </a:cubicBezTo>
                <a:cubicBezTo>
                  <a:pt x="4189856" y="2224950"/>
                  <a:pt x="4215600" y="2249378"/>
                  <a:pt x="4237424" y="2276897"/>
                </a:cubicBezTo>
                <a:lnTo>
                  <a:pt x="4289779" y="2366710"/>
                </a:lnTo>
                <a:lnTo>
                  <a:pt x="4237512" y="2366710"/>
                </a:lnTo>
                <a:lnTo>
                  <a:pt x="4204302" y="2309326"/>
                </a:lnTo>
                <a:cubicBezTo>
                  <a:pt x="4186117" y="2285951"/>
                  <a:pt x="4164747" y="2265033"/>
                  <a:pt x="4140718" y="2247239"/>
                </a:cubicBezTo>
                <a:cubicBezTo>
                  <a:pt x="4092661" y="2211646"/>
                  <a:pt x="4035765" y="2189904"/>
                  <a:pt x="3976275" y="2184395"/>
                </a:cubicBezTo>
                <a:lnTo>
                  <a:pt x="3965350" y="2183936"/>
                </a:lnTo>
                <a:cubicBezTo>
                  <a:pt x="3929487" y="2185074"/>
                  <a:pt x="3893841" y="2189587"/>
                  <a:pt x="3858867" y="2197395"/>
                </a:cubicBezTo>
                <a:cubicBezTo>
                  <a:pt x="3827458" y="2203851"/>
                  <a:pt x="3795684" y="2208496"/>
                  <a:pt x="3763670" y="2211310"/>
                </a:cubicBezTo>
                <a:cubicBezTo>
                  <a:pt x="3486911" y="2228210"/>
                  <a:pt x="3309848" y="2004691"/>
                  <a:pt x="3138601" y="1789242"/>
                </a:cubicBezTo>
                <a:cubicBezTo>
                  <a:pt x="2983326" y="1592502"/>
                  <a:pt x="2835643" y="1407738"/>
                  <a:pt x="2624171" y="1401645"/>
                </a:cubicBezTo>
                <a:cubicBezTo>
                  <a:pt x="2593960" y="1400774"/>
                  <a:pt x="2562447" y="1403551"/>
                  <a:pt x="2529424" y="1410459"/>
                </a:cubicBezTo>
                <a:cubicBezTo>
                  <a:pt x="2394053" y="1438390"/>
                  <a:pt x="2267323" y="1530196"/>
                  <a:pt x="2152692" y="1686892"/>
                </a:cubicBezTo>
                <a:cubicBezTo>
                  <a:pt x="2072021" y="1796263"/>
                  <a:pt x="2031761" y="1935135"/>
                  <a:pt x="1992874" y="2071888"/>
                </a:cubicBezTo>
                <a:cubicBezTo>
                  <a:pt x="1970007" y="2150786"/>
                  <a:pt x="1946655" y="2231077"/>
                  <a:pt x="1914828" y="2305797"/>
                </a:cubicBezTo>
                <a:lnTo>
                  <a:pt x="1883473" y="2366710"/>
                </a:lnTo>
                <a:lnTo>
                  <a:pt x="1829645" y="2366710"/>
                </a:lnTo>
                <a:lnTo>
                  <a:pt x="1872610" y="2282904"/>
                </a:lnTo>
                <a:cubicBezTo>
                  <a:pt x="1902493" y="2212291"/>
                  <a:pt x="1924985" y="2134792"/>
                  <a:pt x="1948109" y="2054818"/>
                </a:cubicBezTo>
                <a:cubicBezTo>
                  <a:pt x="1988355" y="1916381"/>
                  <a:pt x="2029648" y="1773197"/>
                  <a:pt x="2115355" y="1657080"/>
                </a:cubicBezTo>
                <a:cubicBezTo>
                  <a:pt x="2236815" y="1492392"/>
                  <a:pt x="2372955" y="1393575"/>
                  <a:pt x="2518455" y="1363013"/>
                </a:cubicBezTo>
                <a:cubicBezTo>
                  <a:pt x="2555207" y="1355498"/>
                  <a:pt x="2590244" y="1352548"/>
                  <a:pt x="2623767" y="1353579"/>
                </a:cubicBezTo>
                <a:close/>
                <a:moveTo>
                  <a:pt x="2598660" y="1183156"/>
                </a:moveTo>
                <a:cubicBezTo>
                  <a:pt x="2847709" y="1189686"/>
                  <a:pt x="3019103" y="1405502"/>
                  <a:pt x="3185407" y="1614112"/>
                </a:cubicBezTo>
                <a:cubicBezTo>
                  <a:pt x="3360843" y="1834519"/>
                  <a:pt x="3542501" y="2063884"/>
                  <a:pt x="3813633" y="2045884"/>
                </a:cubicBezTo>
                <a:cubicBezTo>
                  <a:pt x="3845769" y="2042894"/>
                  <a:pt x="3877713" y="2038114"/>
                  <a:pt x="3909279" y="2031555"/>
                </a:cubicBezTo>
                <a:cubicBezTo>
                  <a:pt x="3949693" y="2022221"/>
                  <a:pt x="3990933" y="2016913"/>
                  <a:pt x="4032419" y="2015733"/>
                </a:cubicBezTo>
                <a:cubicBezTo>
                  <a:pt x="4107825" y="2018259"/>
                  <a:pt x="4180924" y="2042691"/>
                  <a:pt x="4242792" y="2086052"/>
                </a:cubicBezTo>
                <a:cubicBezTo>
                  <a:pt x="4304717" y="2129427"/>
                  <a:pt x="4352612" y="2189810"/>
                  <a:pt x="4380678" y="2259788"/>
                </a:cubicBezTo>
                <a:cubicBezTo>
                  <a:pt x="4391211" y="2286005"/>
                  <a:pt x="4399912" y="2312868"/>
                  <a:pt x="4406737" y="2340186"/>
                </a:cubicBezTo>
                <a:lnTo>
                  <a:pt x="4411461" y="2366710"/>
                </a:lnTo>
                <a:lnTo>
                  <a:pt x="4363582" y="2366710"/>
                </a:lnTo>
                <a:lnTo>
                  <a:pt x="4361625" y="2355802"/>
                </a:lnTo>
                <a:cubicBezTo>
                  <a:pt x="4355231" y="2330532"/>
                  <a:pt x="4347057" y="2305700"/>
                  <a:pt x="4337149" y="2281492"/>
                </a:cubicBezTo>
                <a:cubicBezTo>
                  <a:pt x="4312890" y="2222256"/>
                  <a:pt x="4272860" y="2170741"/>
                  <a:pt x="4221346" y="2132552"/>
                </a:cubicBezTo>
                <a:cubicBezTo>
                  <a:pt x="4169833" y="2094363"/>
                  <a:pt x="4108832" y="2070979"/>
                  <a:pt x="4045063" y="2064975"/>
                </a:cubicBezTo>
                <a:lnTo>
                  <a:pt x="4031993" y="2064439"/>
                </a:lnTo>
                <a:cubicBezTo>
                  <a:pt x="3993496" y="2065861"/>
                  <a:pt x="3955153" y="2070825"/>
                  <a:pt x="3917635" y="2079326"/>
                </a:cubicBezTo>
                <a:cubicBezTo>
                  <a:pt x="3884073" y="2086567"/>
                  <a:pt x="3850061" y="2091562"/>
                  <a:pt x="3815854" y="2094276"/>
                </a:cubicBezTo>
                <a:cubicBezTo>
                  <a:pt x="3520672" y="2113457"/>
                  <a:pt x="3331045" y="1875060"/>
                  <a:pt x="3148105" y="1644776"/>
                </a:cubicBezTo>
                <a:cubicBezTo>
                  <a:pt x="2982182" y="1436179"/>
                  <a:pt x="2824254" y="1237571"/>
                  <a:pt x="2597711" y="1231178"/>
                </a:cubicBezTo>
                <a:cubicBezTo>
                  <a:pt x="2565348" y="1230265"/>
                  <a:pt x="2531584" y="1233274"/>
                  <a:pt x="2496198" y="1240736"/>
                </a:cubicBezTo>
                <a:cubicBezTo>
                  <a:pt x="2351133" y="1271313"/>
                  <a:pt x="2215384" y="1371455"/>
                  <a:pt x="2092972" y="1538275"/>
                </a:cubicBezTo>
                <a:cubicBezTo>
                  <a:pt x="2006766" y="1656114"/>
                  <a:pt x="1963955" y="1805326"/>
                  <a:pt x="1922635" y="1949378"/>
                </a:cubicBezTo>
                <a:cubicBezTo>
                  <a:pt x="1885406" y="2076411"/>
                  <a:pt x="1848075" y="2206379"/>
                  <a:pt x="1780955" y="2314744"/>
                </a:cubicBezTo>
                <a:lnTo>
                  <a:pt x="1740446" y="2366710"/>
                </a:lnTo>
                <a:lnTo>
                  <a:pt x="1683114" y="2366710"/>
                </a:lnTo>
                <a:lnTo>
                  <a:pt x="1743913" y="2289440"/>
                </a:lnTo>
                <a:cubicBezTo>
                  <a:pt x="1806741" y="2188525"/>
                  <a:pt x="1841944" y="2065488"/>
                  <a:pt x="1878564" y="1937123"/>
                </a:cubicBezTo>
                <a:cubicBezTo>
                  <a:pt x="1920915" y="1788759"/>
                  <a:pt x="1964719" y="1636112"/>
                  <a:pt x="2056039" y="1509344"/>
                </a:cubicBezTo>
                <a:cubicBezTo>
                  <a:pt x="2185340" y="1332802"/>
                  <a:pt x="2330453" y="1226957"/>
                  <a:pt x="2486958" y="1193803"/>
                </a:cubicBezTo>
                <a:cubicBezTo>
                  <a:pt x="2525917" y="1185562"/>
                  <a:pt x="2563081" y="1182224"/>
                  <a:pt x="2598660" y="1183156"/>
                </a:cubicBezTo>
                <a:close/>
                <a:moveTo>
                  <a:pt x="2572993" y="1014673"/>
                </a:moveTo>
                <a:cubicBezTo>
                  <a:pt x="2837198" y="1021279"/>
                  <a:pt x="3019153" y="1250141"/>
                  <a:pt x="3195674" y="1472112"/>
                </a:cubicBezTo>
                <a:cubicBezTo>
                  <a:pt x="3383201" y="1708246"/>
                  <a:pt x="3576630" y="1950277"/>
                  <a:pt x="3866532" y="1932183"/>
                </a:cubicBezTo>
                <a:cubicBezTo>
                  <a:pt x="3900970" y="1929332"/>
                  <a:pt x="3935090" y="1924037"/>
                  <a:pt x="3968746" y="1916376"/>
                </a:cubicBezTo>
                <a:cubicBezTo>
                  <a:pt x="4011932" y="1906548"/>
                  <a:pt x="4055935" y="1900771"/>
                  <a:pt x="4100286" y="1899176"/>
                </a:cubicBezTo>
                <a:cubicBezTo>
                  <a:pt x="4180214" y="1902028"/>
                  <a:pt x="4257709" y="1927965"/>
                  <a:pt x="4323367" y="1973833"/>
                </a:cubicBezTo>
                <a:cubicBezTo>
                  <a:pt x="4389077" y="2019726"/>
                  <a:pt x="4440061" y="2083550"/>
                  <a:pt x="4470262" y="2157601"/>
                </a:cubicBezTo>
                <a:cubicBezTo>
                  <a:pt x="4492566" y="2213099"/>
                  <a:pt x="4507099" y="2271393"/>
                  <a:pt x="4513393" y="2330790"/>
                </a:cubicBezTo>
                <a:lnTo>
                  <a:pt x="4519391" y="2366710"/>
                </a:lnTo>
                <a:lnTo>
                  <a:pt x="4471678" y="2366710"/>
                </a:lnTo>
                <a:lnTo>
                  <a:pt x="4466893" y="2338458"/>
                </a:lnTo>
                <a:cubicBezTo>
                  <a:pt x="4461590" y="2283296"/>
                  <a:pt x="4448837" y="2229059"/>
                  <a:pt x="4428997" y="2177228"/>
                </a:cubicBezTo>
                <a:cubicBezTo>
                  <a:pt x="4403193" y="2113953"/>
                  <a:pt x="4360396" y="2058943"/>
                  <a:pt x="4305268" y="2018262"/>
                </a:cubicBezTo>
                <a:cubicBezTo>
                  <a:pt x="4250191" y="1977606"/>
                  <a:pt x="4184977" y="1952879"/>
                  <a:pt x="4116881" y="1946835"/>
                </a:cubicBezTo>
                <a:lnTo>
                  <a:pt x="4102088" y="1946233"/>
                </a:lnTo>
                <a:cubicBezTo>
                  <a:pt x="4060841" y="1948080"/>
                  <a:pt x="4019918" y="1953681"/>
                  <a:pt x="3979768" y="1962949"/>
                </a:cubicBezTo>
                <a:cubicBezTo>
                  <a:pt x="3944030" y="1970533"/>
                  <a:pt x="3907851" y="1976017"/>
                  <a:pt x="3871420" y="1979379"/>
                </a:cubicBezTo>
                <a:cubicBezTo>
                  <a:pt x="3556980" y="1999939"/>
                  <a:pt x="3356081" y="1747159"/>
                  <a:pt x="3161006" y="1502450"/>
                </a:cubicBezTo>
                <a:cubicBezTo>
                  <a:pt x="2984117" y="1280077"/>
                  <a:pt x="2816214" y="1068069"/>
                  <a:pt x="2574349" y="1062376"/>
                </a:cubicBezTo>
                <a:cubicBezTo>
                  <a:pt x="2539796" y="1061562"/>
                  <a:pt x="2503735" y="1064960"/>
                  <a:pt x="2465922" y="1073138"/>
                </a:cubicBezTo>
                <a:cubicBezTo>
                  <a:pt x="2311183" y="1105931"/>
                  <a:pt x="2166456" y="1213098"/>
                  <a:pt x="2036210" y="1391777"/>
                </a:cubicBezTo>
                <a:cubicBezTo>
                  <a:pt x="1944451" y="1518522"/>
                  <a:pt x="1899561" y="1677221"/>
                  <a:pt x="1855691" y="1831610"/>
                </a:cubicBezTo>
                <a:cubicBezTo>
                  <a:pt x="1805653" y="2012289"/>
                  <a:pt x="1751913" y="2198895"/>
                  <a:pt x="1623439" y="2327614"/>
                </a:cubicBezTo>
                <a:lnTo>
                  <a:pt x="1574730" y="2366710"/>
                </a:lnTo>
                <a:lnTo>
                  <a:pt x="1492589" y="2366710"/>
                </a:lnTo>
                <a:lnTo>
                  <a:pt x="1506486" y="2359370"/>
                </a:lnTo>
                <a:cubicBezTo>
                  <a:pt x="1536075" y="2340472"/>
                  <a:pt x="1563644" y="2318954"/>
                  <a:pt x="1588417" y="2293977"/>
                </a:cubicBezTo>
                <a:cubicBezTo>
                  <a:pt x="1708305" y="2173608"/>
                  <a:pt x="1757183" y="2001154"/>
                  <a:pt x="1809052" y="1817944"/>
                </a:cubicBezTo>
                <a:cubicBezTo>
                  <a:pt x="1852549" y="1661800"/>
                  <a:pt x="1902030" y="1496765"/>
                  <a:pt x="1996648" y="1363174"/>
                </a:cubicBezTo>
                <a:cubicBezTo>
                  <a:pt x="2134218" y="1174791"/>
                  <a:pt x="2287891" y="1061465"/>
                  <a:pt x="2454504" y="1026116"/>
                </a:cubicBezTo>
                <a:cubicBezTo>
                  <a:pt x="2495828" y="1017320"/>
                  <a:pt x="2535250" y="1013728"/>
                  <a:pt x="2572993" y="1014673"/>
                </a:cubicBezTo>
                <a:close/>
                <a:moveTo>
                  <a:pt x="2547498" y="846530"/>
                </a:moveTo>
                <a:cubicBezTo>
                  <a:pt x="2827909" y="853247"/>
                  <a:pt x="3018857" y="1095042"/>
                  <a:pt x="3206372" y="1330032"/>
                </a:cubicBezTo>
                <a:cubicBezTo>
                  <a:pt x="3405196" y="1579681"/>
                  <a:pt x="3610704" y="1837870"/>
                  <a:pt x="3919495" y="1816645"/>
                </a:cubicBezTo>
                <a:cubicBezTo>
                  <a:pt x="3956429" y="1813394"/>
                  <a:pt x="3993071" y="1807633"/>
                  <a:pt x="4029167" y="1799396"/>
                </a:cubicBezTo>
                <a:cubicBezTo>
                  <a:pt x="4074648" y="1788898"/>
                  <a:pt x="4121047" y="1782659"/>
                  <a:pt x="4167692" y="1780726"/>
                </a:cubicBezTo>
                <a:cubicBezTo>
                  <a:pt x="4329206" y="1778233"/>
                  <a:pt x="4483377" y="1885531"/>
                  <a:pt x="4559925" y="2052710"/>
                </a:cubicBezTo>
                <a:cubicBezTo>
                  <a:pt x="4583504" y="2111490"/>
                  <a:pt x="4598919" y="2173162"/>
                  <a:pt x="4605763" y="2236020"/>
                </a:cubicBezTo>
                <a:cubicBezTo>
                  <a:pt x="4612496" y="2279803"/>
                  <a:pt x="4619062" y="2322385"/>
                  <a:pt x="4631108" y="2361113"/>
                </a:cubicBezTo>
                <a:lnTo>
                  <a:pt x="4633443" y="2366710"/>
                </a:lnTo>
                <a:lnTo>
                  <a:pt x="4586240" y="2366710"/>
                </a:lnTo>
                <a:lnTo>
                  <a:pt x="4572123" y="2309793"/>
                </a:lnTo>
                <a:cubicBezTo>
                  <a:pt x="4567659" y="2287040"/>
                  <a:pt x="4563975" y="2263992"/>
                  <a:pt x="4560203" y="2241104"/>
                </a:cubicBezTo>
                <a:cubicBezTo>
                  <a:pt x="4553723" y="2182547"/>
                  <a:pt x="4539447" y="2125038"/>
                  <a:pt x="4517838" y="2070115"/>
                </a:cubicBezTo>
                <a:cubicBezTo>
                  <a:pt x="4490409" y="2002858"/>
                  <a:pt x="4444825" y="1944409"/>
                  <a:pt x="4386186" y="1901280"/>
                </a:cubicBezTo>
                <a:cubicBezTo>
                  <a:pt x="4327550" y="1858152"/>
                  <a:pt x="4258138" y="1832035"/>
                  <a:pt x="4185751" y="1825856"/>
                </a:cubicBezTo>
                <a:lnTo>
                  <a:pt x="4169179" y="1825174"/>
                </a:lnTo>
                <a:cubicBezTo>
                  <a:pt x="4124904" y="1827060"/>
                  <a:pt x="4080856" y="1832957"/>
                  <a:pt x="4037659" y="1842817"/>
                </a:cubicBezTo>
                <a:cubicBezTo>
                  <a:pt x="3999827" y="1851352"/>
                  <a:pt x="3961417" y="1857331"/>
                  <a:pt x="3922744" y="1860725"/>
                </a:cubicBezTo>
                <a:cubicBezTo>
                  <a:pt x="3590341" y="1883152"/>
                  <a:pt x="3376444" y="1615480"/>
                  <a:pt x="3169662" y="1356367"/>
                </a:cubicBezTo>
                <a:cubicBezTo>
                  <a:pt x="2982187" y="1120237"/>
                  <a:pt x="2802965" y="896438"/>
                  <a:pt x="2546657" y="890442"/>
                </a:cubicBezTo>
                <a:cubicBezTo>
                  <a:pt x="2510043" y="889586"/>
                  <a:pt x="2471854" y="893174"/>
                  <a:pt x="2431844" y="901806"/>
                </a:cubicBezTo>
                <a:cubicBezTo>
                  <a:pt x="2266926" y="938530"/>
                  <a:pt x="2113707" y="1051438"/>
                  <a:pt x="1975625" y="1241974"/>
                </a:cubicBezTo>
                <a:cubicBezTo>
                  <a:pt x="1878366" y="1376329"/>
                  <a:pt x="1830452" y="1546215"/>
                  <a:pt x="1784504" y="1710087"/>
                </a:cubicBezTo>
                <a:cubicBezTo>
                  <a:pt x="1731018" y="1901933"/>
                  <a:pt x="1675117" y="2100204"/>
                  <a:pt x="1539394" y="2236456"/>
                </a:cubicBezTo>
                <a:cubicBezTo>
                  <a:pt x="1511106" y="2265205"/>
                  <a:pt x="1479994" y="2289758"/>
                  <a:pt x="1446853" y="2311175"/>
                </a:cubicBezTo>
                <a:lnTo>
                  <a:pt x="1342820" y="2366710"/>
                </a:lnTo>
                <a:lnTo>
                  <a:pt x="1220241" y="2366710"/>
                </a:lnTo>
                <a:lnTo>
                  <a:pt x="1319401" y="2328399"/>
                </a:lnTo>
                <a:cubicBezTo>
                  <a:pt x="1389110" y="2297385"/>
                  <a:pt x="1453531" y="2258594"/>
                  <a:pt x="1506056" y="2204632"/>
                </a:cubicBezTo>
                <a:cubicBezTo>
                  <a:pt x="1633630" y="2076743"/>
                  <a:pt x="1685094" y="1892646"/>
                  <a:pt x="1739547" y="1698232"/>
                </a:cubicBezTo>
                <a:cubicBezTo>
                  <a:pt x="1786528" y="1530048"/>
                  <a:pt x="1835518" y="1354118"/>
                  <a:pt x="1937295" y="1215598"/>
                </a:cubicBezTo>
                <a:cubicBezTo>
                  <a:pt x="2082580" y="1018828"/>
                  <a:pt x="2245348" y="895004"/>
                  <a:pt x="2421593" y="858749"/>
                </a:cubicBezTo>
                <a:cubicBezTo>
                  <a:pt x="2465554" y="849408"/>
                  <a:pt x="2507438" y="845571"/>
                  <a:pt x="2547498" y="846530"/>
                </a:cubicBezTo>
                <a:close/>
                <a:moveTo>
                  <a:pt x="2520930" y="676043"/>
                </a:moveTo>
                <a:cubicBezTo>
                  <a:pt x="2815789" y="682389"/>
                  <a:pt x="3020130" y="937961"/>
                  <a:pt x="3216731" y="1185889"/>
                </a:cubicBezTo>
                <a:cubicBezTo>
                  <a:pt x="3425521" y="1449868"/>
                  <a:pt x="3644365" y="1725580"/>
                  <a:pt x="3972527" y="1699931"/>
                </a:cubicBezTo>
                <a:cubicBezTo>
                  <a:pt x="4011316" y="1696222"/>
                  <a:pt x="4049892" y="1690119"/>
                  <a:pt x="4087896" y="1681609"/>
                </a:cubicBezTo>
                <a:cubicBezTo>
                  <a:pt x="4135930" y="1670221"/>
                  <a:pt x="4184979" y="1663498"/>
                  <a:pt x="4234348" y="1661533"/>
                </a:cubicBezTo>
                <a:cubicBezTo>
                  <a:pt x="4404642" y="1658104"/>
                  <a:pt x="4567250" y="1771373"/>
                  <a:pt x="4648279" y="1947438"/>
                </a:cubicBezTo>
                <a:cubicBezTo>
                  <a:pt x="4673078" y="2009170"/>
                  <a:pt x="4689285" y="2073960"/>
                  <a:pt x="4696423" y="2139986"/>
                </a:cubicBezTo>
                <a:cubicBezTo>
                  <a:pt x="4707362" y="2209938"/>
                  <a:pt x="4717935" y="2276701"/>
                  <a:pt x="4748132" y="2330987"/>
                </a:cubicBezTo>
                <a:lnTo>
                  <a:pt x="4775026" y="2366710"/>
                </a:lnTo>
                <a:lnTo>
                  <a:pt x="4718117" y="2366710"/>
                </a:lnTo>
                <a:lnTo>
                  <a:pt x="4710218" y="2356335"/>
                </a:lnTo>
                <a:cubicBezTo>
                  <a:pt x="4674863" y="2294040"/>
                  <a:pt x="4663254" y="2220310"/>
                  <a:pt x="4652068" y="2149050"/>
                </a:cubicBezTo>
                <a:cubicBezTo>
                  <a:pt x="4645485" y="2087135"/>
                  <a:pt x="4630469" y="2026354"/>
                  <a:pt x="4607381" y="1968374"/>
                </a:cubicBezTo>
                <a:cubicBezTo>
                  <a:pt x="4578163" y="1897254"/>
                  <a:pt x="4529753" y="1835471"/>
                  <a:pt x="4467600" y="1789906"/>
                </a:cubicBezTo>
                <a:cubicBezTo>
                  <a:pt x="4405449" y="1744341"/>
                  <a:pt x="4331982" y="1716777"/>
                  <a:pt x="4255317" y="1710259"/>
                </a:cubicBezTo>
                <a:lnTo>
                  <a:pt x="4237021" y="1709511"/>
                </a:lnTo>
                <a:cubicBezTo>
                  <a:pt x="4190427" y="1711309"/>
                  <a:pt x="4144148" y="1717709"/>
                  <a:pt x="4098881" y="1728612"/>
                </a:cubicBezTo>
                <a:cubicBezTo>
                  <a:pt x="4058951" y="1737447"/>
                  <a:pt x="4018542" y="1743784"/>
                  <a:pt x="3977798" y="1747565"/>
                </a:cubicBezTo>
                <a:cubicBezTo>
                  <a:pt x="3627875" y="1772327"/>
                  <a:pt x="3400110" y="1489720"/>
                  <a:pt x="3182072" y="1215788"/>
                </a:cubicBezTo>
                <a:cubicBezTo>
                  <a:pt x="2983597" y="967023"/>
                  <a:pt x="2794727" y="729978"/>
                  <a:pt x="2522621" y="724100"/>
                </a:cubicBezTo>
                <a:cubicBezTo>
                  <a:pt x="2483750" y="723259"/>
                  <a:pt x="2443179" y="727138"/>
                  <a:pt x="2400639" y="736373"/>
                </a:cubicBezTo>
                <a:cubicBezTo>
                  <a:pt x="2224831" y="772650"/>
                  <a:pt x="2063804" y="896546"/>
                  <a:pt x="1917926" y="1097644"/>
                </a:cubicBezTo>
                <a:cubicBezTo>
                  <a:pt x="1815144" y="1240036"/>
                  <a:pt x="1765120" y="1420278"/>
                  <a:pt x="1716622" y="1594488"/>
                </a:cubicBezTo>
                <a:cubicBezTo>
                  <a:pt x="1660136" y="1797087"/>
                  <a:pt x="1602081" y="2007014"/>
                  <a:pt x="1459157" y="2149496"/>
                </a:cubicBezTo>
                <a:cubicBezTo>
                  <a:pt x="1369542" y="2240436"/>
                  <a:pt x="1253334" y="2292352"/>
                  <a:pt x="1132710" y="2333868"/>
                </a:cubicBezTo>
                <a:lnTo>
                  <a:pt x="1030871" y="2366710"/>
                </a:lnTo>
                <a:lnTo>
                  <a:pt x="885346" y="2366710"/>
                </a:lnTo>
                <a:lnTo>
                  <a:pt x="893105" y="2363327"/>
                </a:lnTo>
                <a:cubicBezTo>
                  <a:pt x="927099" y="2352105"/>
                  <a:pt x="961057" y="2341754"/>
                  <a:pt x="995470" y="2330988"/>
                </a:cubicBezTo>
                <a:cubicBezTo>
                  <a:pt x="1151205" y="2282575"/>
                  <a:pt x="1312678" y="2232227"/>
                  <a:pt x="1424013" y="2119337"/>
                </a:cubicBezTo>
                <a:cubicBezTo>
                  <a:pt x="1559720" y="1983518"/>
                  <a:pt x="1610267" y="1788506"/>
                  <a:pt x="1669923" y="1582560"/>
                </a:cubicBezTo>
                <a:cubicBezTo>
                  <a:pt x="1719870" y="1404487"/>
                  <a:pt x="1770031" y="1220340"/>
                  <a:pt x="1878364" y="1069042"/>
                </a:cubicBezTo>
                <a:cubicBezTo>
                  <a:pt x="2031145" y="857787"/>
                  <a:pt x="2202799" y="729544"/>
                  <a:pt x="2388779" y="689332"/>
                </a:cubicBezTo>
                <a:cubicBezTo>
                  <a:pt x="2434838" y="679317"/>
                  <a:pt x="2478808" y="675137"/>
                  <a:pt x="2520930" y="676043"/>
                </a:cubicBezTo>
                <a:close/>
                <a:moveTo>
                  <a:pt x="2495829" y="506912"/>
                </a:moveTo>
                <a:cubicBezTo>
                  <a:pt x="2805892" y="513617"/>
                  <a:pt x="3019938" y="782105"/>
                  <a:pt x="3227925" y="1042680"/>
                </a:cubicBezTo>
                <a:cubicBezTo>
                  <a:pt x="3450165" y="1321137"/>
                  <a:pt x="3679905" y="1609480"/>
                  <a:pt x="4026366" y="1584143"/>
                </a:cubicBezTo>
                <a:cubicBezTo>
                  <a:pt x="4067423" y="1580168"/>
                  <a:pt x="4108172" y="1573559"/>
                  <a:pt x="4148354" y="1564363"/>
                </a:cubicBezTo>
                <a:cubicBezTo>
                  <a:pt x="4198194" y="1553314"/>
                  <a:pt x="4248917" y="1546802"/>
                  <a:pt x="4299999" y="1544928"/>
                </a:cubicBezTo>
                <a:cubicBezTo>
                  <a:pt x="4479860" y="1541888"/>
                  <a:pt x="4650223" y="1659849"/>
                  <a:pt x="4735266" y="1844771"/>
                </a:cubicBezTo>
                <a:cubicBezTo>
                  <a:pt x="4761615" y="1909856"/>
                  <a:pt x="4778878" y="1978206"/>
                  <a:pt x="4786552" y="2047896"/>
                </a:cubicBezTo>
                <a:cubicBezTo>
                  <a:pt x="4802339" y="2143824"/>
                  <a:pt x="4818247" y="2236273"/>
                  <a:pt x="4884074" y="2299901"/>
                </a:cubicBezTo>
                <a:cubicBezTo>
                  <a:pt x="4910624" y="2326006"/>
                  <a:pt x="4942719" y="2343751"/>
                  <a:pt x="4977905" y="2357437"/>
                </a:cubicBezTo>
                <a:lnTo>
                  <a:pt x="5009318" y="2366710"/>
                </a:lnTo>
                <a:lnTo>
                  <a:pt x="4896112" y="2366710"/>
                </a:lnTo>
                <a:lnTo>
                  <a:pt x="4852328" y="2332956"/>
                </a:lnTo>
                <a:cubicBezTo>
                  <a:pt x="4776876" y="2258501"/>
                  <a:pt x="4760476" y="2155150"/>
                  <a:pt x="4744894" y="2052693"/>
                </a:cubicBezTo>
                <a:cubicBezTo>
                  <a:pt x="4737699" y="1987489"/>
                  <a:pt x="4721753" y="1923467"/>
                  <a:pt x="4697570" y="1862365"/>
                </a:cubicBezTo>
                <a:cubicBezTo>
                  <a:pt x="4666438" y="1786900"/>
                  <a:pt x="4614970" y="1721425"/>
                  <a:pt x="4548894" y="1673226"/>
                </a:cubicBezTo>
                <a:cubicBezTo>
                  <a:pt x="4482814" y="1625031"/>
                  <a:pt x="4404695" y="1596007"/>
                  <a:pt x="4323301" y="1589398"/>
                </a:cubicBezTo>
                <a:lnTo>
                  <a:pt x="4302810" y="1588549"/>
                </a:lnTo>
                <a:cubicBezTo>
                  <a:pt x="4253741" y="1591018"/>
                  <a:pt x="4204998" y="1597893"/>
                  <a:pt x="4157212" y="1609098"/>
                </a:cubicBezTo>
                <a:cubicBezTo>
                  <a:pt x="4115077" y="1618849"/>
                  <a:pt x="4072266" y="1625661"/>
                  <a:pt x="4029091" y="1629495"/>
                </a:cubicBezTo>
                <a:cubicBezTo>
                  <a:pt x="3657690" y="1657729"/>
                  <a:pt x="3420478" y="1358638"/>
                  <a:pt x="3190643" y="1072908"/>
                </a:cubicBezTo>
                <a:cubicBezTo>
                  <a:pt x="2981199" y="810367"/>
                  <a:pt x="2782363" y="559591"/>
                  <a:pt x="2495233" y="554340"/>
                </a:cubicBezTo>
                <a:cubicBezTo>
                  <a:pt x="2454214" y="553589"/>
                  <a:pt x="2411394" y="557852"/>
                  <a:pt x="2366483" y="567805"/>
                </a:cubicBezTo>
                <a:cubicBezTo>
                  <a:pt x="2181824" y="607636"/>
                  <a:pt x="2011450" y="736801"/>
                  <a:pt x="1856835" y="950593"/>
                </a:cubicBezTo>
                <a:cubicBezTo>
                  <a:pt x="1748515" y="1101460"/>
                  <a:pt x="1696380" y="1292056"/>
                  <a:pt x="1645366" y="1475732"/>
                </a:cubicBezTo>
                <a:cubicBezTo>
                  <a:pt x="1586252" y="1690837"/>
                  <a:pt x="1525215" y="1911089"/>
                  <a:pt x="1374959" y="2063279"/>
                </a:cubicBezTo>
                <a:cubicBezTo>
                  <a:pt x="1249660" y="2188644"/>
                  <a:pt x="1073545" y="2245791"/>
                  <a:pt x="903691" y="2298843"/>
                </a:cubicBezTo>
                <a:cubicBezTo>
                  <a:pt x="867952" y="2309990"/>
                  <a:pt x="832221" y="2321134"/>
                  <a:pt x="797336" y="2332751"/>
                </a:cubicBezTo>
                <a:lnTo>
                  <a:pt x="719809" y="2366710"/>
                </a:lnTo>
                <a:lnTo>
                  <a:pt x="609009" y="2366710"/>
                </a:lnTo>
                <a:lnTo>
                  <a:pt x="624639" y="2356013"/>
                </a:lnTo>
                <a:cubicBezTo>
                  <a:pt x="673613" y="2329050"/>
                  <a:pt x="726181" y="2306168"/>
                  <a:pt x="782369" y="2287325"/>
                </a:cubicBezTo>
                <a:cubicBezTo>
                  <a:pt x="817703" y="2275289"/>
                  <a:pt x="853434" y="2264145"/>
                  <a:pt x="889606" y="2253016"/>
                </a:cubicBezTo>
                <a:cubicBezTo>
                  <a:pt x="1054161" y="2201921"/>
                  <a:pt x="1224469" y="2148450"/>
                  <a:pt x="1341701" y="2029279"/>
                </a:cubicBezTo>
                <a:cubicBezTo>
                  <a:pt x="1483366" y="1885439"/>
                  <a:pt x="1540391" y="1679817"/>
                  <a:pt x="1600487" y="1461701"/>
                </a:cubicBezTo>
                <a:cubicBezTo>
                  <a:pt x="1650786" y="1273644"/>
                  <a:pt x="1706096" y="1079698"/>
                  <a:pt x="1819013" y="922062"/>
                </a:cubicBezTo>
                <a:cubicBezTo>
                  <a:pt x="1979644" y="698514"/>
                  <a:pt x="2160258" y="563672"/>
                  <a:pt x="2356805" y="520854"/>
                </a:cubicBezTo>
                <a:cubicBezTo>
                  <a:pt x="2405281" y="510339"/>
                  <a:pt x="2451535" y="505954"/>
                  <a:pt x="2495829" y="506912"/>
                </a:cubicBezTo>
                <a:close/>
                <a:moveTo>
                  <a:pt x="2470751" y="337166"/>
                </a:moveTo>
                <a:cubicBezTo>
                  <a:pt x="2795236" y="343283"/>
                  <a:pt x="3019146" y="625738"/>
                  <a:pt x="3237361" y="899298"/>
                </a:cubicBezTo>
                <a:cubicBezTo>
                  <a:pt x="3471291" y="1192597"/>
                  <a:pt x="3713157" y="1495794"/>
                  <a:pt x="4078459" y="1468187"/>
                </a:cubicBezTo>
                <a:cubicBezTo>
                  <a:pt x="4121735" y="1464074"/>
                  <a:pt x="4164716" y="1457127"/>
                  <a:pt x="4207033" y="1447369"/>
                </a:cubicBezTo>
                <a:cubicBezTo>
                  <a:pt x="4260279" y="1434748"/>
                  <a:pt x="4314559" y="1427071"/>
                  <a:pt x="4369285" y="1424463"/>
                </a:cubicBezTo>
                <a:cubicBezTo>
                  <a:pt x="4557420" y="1420884"/>
                  <a:pt x="4736307" y="1544413"/>
                  <a:pt x="4826305" y="1738249"/>
                </a:cubicBezTo>
                <a:cubicBezTo>
                  <a:pt x="4854009" y="1806237"/>
                  <a:pt x="4872059" y="1877728"/>
                  <a:pt x="4879842" y="1950595"/>
                </a:cubicBezTo>
                <a:cubicBezTo>
                  <a:pt x="4896244" y="2053946"/>
                  <a:pt x="4911581" y="2151608"/>
                  <a:pt x="4979410" y="2218344"/>
                </a:cubicBezTo>
                <a:cubicBezTo>
                  <a:pt x="5035929" y="2273754"/>
                  <a:pt x="5114676" y="2293101"/>
                  <a:pt x="5197260" y="2314334"/>
                </a:cubicBezTo>
                <a:cubicBezTo>
                  <a:pt x="5229976" y="2320848"/>
                  <a:pt x="5262158" y="2329703"/>
                  <a:pt x="5293550" y="2340810"/>
                </a:cubicBezTo>
                <a:lnTo>
                  <a:pt x="5352855" y="2366710"/>
                </a:lnTo>
                <a:lnTo>
                  <a:pt x="5215173" y="2366710"/>
                </a:lnTo>
                <a:lnTo>
                  <a:pt x="5187368" y="2358737"/>
                </a:lnTo>
                <a:cubicBezTo>
                  <a:pt x="5100832" y="2337765"/>
                  <a:pt x="5014364" y="2315942"/>
                  <a:pt x="4947719" y="2251415"/>
                </a:cubicBezTo>
                <a:cubicBezTo>
                  <a:pt x="4867599" y="2173727"/>
                  <a:pt x="4848787" y="2063743"/>
                  <a:pt x="4833728" y="1958695"/>
                </a:cubicBezTo>
                <a:cubicBezTo>
                  <a:pt x="4826162" y="1890039"/>
                  <a:pt x="4809513" y="1822648"/>
                  <a:pt x="4784113" y="1758260"/>
                </a:cubicBezTo>
                <a:cubicBezTo>
                  <a:pt x="4751304" y="1679452"/>
                  <a:pt x="4697395" y="1611077"/>
                  <a:pt x="4628276" y="1560635"/>
                </a:cubicBezTo>
                <a:cubicBezTo>
                  <a:pt x="4559155" y="1510199"/>
                  <a:pt x="4477545" y="1479666"/>
                  <a:pt x="4392467" y="1472414"/>
                </a:cubicBezTo>
                <a:lnTo>
                  <a:pt x="4370199" y="1471479"/>
                </a:lnTo>
                <a:cubicBezTo>
                  <a:pt x="4318460" y="1473997"/>
                  <a:pt x="4267070" y="1481352"/>
                  <a:pt x="4216729" y="1493448"/>
                </a:cubicBezTo>
                <a:cubicBezTo>
                  <a:pt x="4172368" y="1503680"/>
                  <a:pt x="4127386" y="1510993"/>
                  <a:pt x="4082038" y="1515330"/>
                </a:cubicBezTo>
                <a:cubicBezTo>
                  <a:pt x="3691862" y="1542772"/>
                  <a:pt x="3442426" y="1231435"/>
                  <a:pt x="3200979" y="928695"/>
                </a:cubicBezTo>
                <a:cubicBezTo>
                  <a:pt x="2981690" y="653184"/>
                  <a:pt x="2771623" y="390714"/>
                  <a:pt x="2469207" y="384558"/>
                </a:cubicBezTo>
                <a:cubicBezTo>
                  <a:pt x="2426005" y="383678"/>
                  <a:pt x="2380918" y="388030"/>
                  <a:pt x="2333650" y="398322"/>
                </a:cubicBezTo>
                <a:cubicBezTo>
                  <a:pt x="2139733" y="440813"/>
                  <a:pt x="1959512" y="576973"/>
                  <a:pt x="1797927" y="802658"/>
                </a:cubicBezTo>
                <a:cubicBezTo>
                  <a:pt x="1684088" y="961565"/>
                  <a:pt x="1628990" y="1162043"/>
                  <a:pt x="1575857" y="1356077"/>
                </a:cubicBezTo>
                <a:cubicBezTo>
                  <a:pt x="1514197" y="1581523"/>
                  <a:pt x="1450100" y="1814260"/>
                  <a:pt x="1292165" y="1973966"/>
                </a:cubicBezTo>
                <a:cubicBezTo>
                  <a:pt x="1160425" y="2108643"/>
                  <a:pt x="976020" y="2165881"/>
                  <a:pt x="797339" y="2221614"/>
                </a:cubicBezTo>
                <a:cubicBezTo>
                  <a:pt x="759828" y="2233555"/>
                  <a:pt x="722335" y="2245068"/>
                  <a:pt x="685683" y="2257484"/>
                </a:cubicBezTo>
                <a:cubicBezTo>
                  <a:pt x="629328" y="2276430"/>
                  <a:pt x="576617" y="2299502"/>
                  <a:pt x="527524" y="2326746"/>
                </a:cubicBezTo>
                <a:lnTo>
                  <a:pt x="469695" y="2366710"/>
                </a:lnTo>
                <a:lnTo>
                  <a:pt x="388865" y="2366710"/>
                </a:lnTo>
                <a:lnTo>
                  <a:pt x="507692" y="2285251"/>
                </a:lnTo>
                <a:cubicBezTo>
                  <a:pt x="559101" y="2256903"/>
                  <a:pt x="614295" y="2232845"/>
                  <a:pt x="673299" y="2213029"/>
                </a:cubicBezTo>
                <a:cubicBezTo>
                  <a:pt x="710384" y="2200634"/>
                  <a:pt x="747895" y="2188692"/>
                  <a:pt x="785828" y="2177196"/>
                </a:cubicBezTo>
                <a:cubicBezTo>
                  <a:pt x="958782" y="2122966"/>
                  <a:pt x="1138770" y="2067286"/>
                  <a:pt x="1261483" y="1940942"/>
                </a:cubicBezTo>
                <a:cubicBezTo>
                  <a:pt x="1409964" y="1789551"/>
                  <a:pt x="1469573" y="1572726"/>
                  <a:pt x="1532692" y="1342987"/>
                </a:cubicBezTo>
                <a:cubicBezTo>
                  <a:pt x="1586831" y="1145081"/>
                  <a:pt x="1642963" y="940291"/>
                  <a:pt x="1761401" y="774611"/>
                </a:cubicBezTo>
                <a:cubicBezTo>
                  <a:pt x="1929874" y="539207"/>
                  <a:pt x="2119447" y="397776"/>
                  <a:pt x="2325251" y="352296"/>
                </a:cubicBezTo>
                <a:cubicBezTo>
                  <a:pt x="2375988" y="341058"/>
                  <a:pt x="2424396" y="336292"/>
                  <a:pt x="2470751" y="337166"/>
                </a:cubicBezTo>
                <a:close/>
                <a:moveTo>
                  <a:pt x="2443237" y="168921"/>
                </a:moveTo>
                <a:cubicBezTo>
                  <a:pt x="2783704" y="175583"/>
                  <a:pt x="3019208" y="471603"/>
                  <a:pt x="3248071" y="757026"/>
                </a:cubicBezTo>
                <a:cubicBezTo>
                  <a:pt x="3493306" y="1063837"/>
                  <a:pt x="3746862" y="1381874"/>
                  <a:pt x="4132270" y="1352474"/>
                </a:cubicBezTo>
                <a:cubicBezTo>
                  <a:pt x="4177731" y="1347659"/>
                  <a:pt x="4222880" y="1340222"/>
                  <a:pt x="4267466" y="1330198"/>
                </a:cubicBezTo>
                <a:cubicBezTo>
                  <a:pt x="4323213" y="1316667"/>
                  <a:pt x="4380194" y="1308523"/>
                  <a:pt x="4437591" y="1305866"/>
                </a:cubicBezTo>
                <a:cubicBezTo>
                  <a:pt x="4634944" y="1301808"/>
                  <a:pt x="4822390" y="1430482"/>
                  <a:pt x="4916418" y="1633617"/>
                </a:cubicBezTo>
                <a:cubicBezTo>
                  <a:pt x="4945102" y="1704047"/>
                  <a:pt x="4964059" y="1778018"/>
                  <a:pt x="4972710" y="1853462"/>
                </a:cubicBezTo>
                <a:cubicBezTo>
                  <a:pt x="4989849" y="1962079"/>
                  <a:pt x="5005849" y="2064543"/>
                  <a:pt x="5077512" y="2134491"/>
                </a:cubicBezTo>
                <a:cubicBezTo>
                  <a:pt x="5137432" y="2192653"/>
                  <a:pt x="5219558" y="2212987"/>
                  <a:pt x="5306950" y="2234425"/>
                </a:cubicBezTo>
                <a:cubicBezTo>
                  <a:pt x="5375537" y="2247901"/>
                  <a:pt x="5441836" y="2271136"/>
                  <a:pt x="5503875" y="2303430"/>
                </a:cubicBezTo>
                <a:cubicBezTo>
                  <a:pt x="5529953" y="2318700"/>
                  <a:pt x="5553111" y="2335365"/>
                  <a:pt x="5573712" y="2353238"/>
                </a:cubicBezTo>
                <a:lnTo>
                  <a:pt x="5586579" y="2366710"/>
                </a:lnTo>
                <a:lnTo>
                  <a:pt x="5508927" y="2366710"/>
                </a:lnTo>
                <a:lnTo>
                  <a:pt x="5479715" y="2345957"/>
                </a:lnTo>
                <a:cubicBezTo>
                  <a:pt x="5421496" y="2316087"/>
                  <a:pt x="5359374" y="2294628"/>
                  <a:pt x="5295218" y="2282233"/>
                </a:cubicBezTo>
                <a:cubicBezTo>
                  <a:pt x="5205665" y="2260272"/>
                  <a:pt x="5112699" y="2237749"/>
                  <a:pt x="5043958" y="2170530"/>
                </a:cubicBezTo>
                <a:cubicBezTo>
                  <a:pt x="4959568" y="2089169"/>
                  <a:pt x="4943124" y="1974506"/>
                  <a:pt x="4924017" y="1861029"/>
                </a:cubicBezTo>
                <a:cubicBezTo>
                  <a:pt x="4916126" y="1788961"/>
                  <a:pt x="4898390" y="1718259"/>
                  <a:pt x="4871299" y="1650904"/>
                </a:cubicBezTo>
                <a:cubicBezTo>
                  <a:pt x="4790320" y="1473539"/>
                  <a:pt x="4629905" y="1357725"/>
                  <a:pt x="4460023" y="1350741"/>
                </a:cubicBezTo>
                <a:lnTo>
                  <a:pt x="4436030" y="1349747"/>
                </a:lnTo>
                <a:cubicBezTo>
                  <a:pt x="4381602" y="1352362"/>
                  <a:pt x="4327568" y="1360193"/>
                  <a:pt x="4274683" y="1373142"/>
                </a:cubicBezTo>
                <a:cubicBezTo>
                  <a:pt x="4228271" y="1383719"/>
                  <a:pt x="4181180" y="1391357"/>
                  <a:pt x="4133775" y="1396044"/>
                </a:cubicBezTo>
                <a:cubicBezTo>
                  <a:pt x="3724738" y="1427518"/>
                  <a:pt x="3462801" y="1099564"/>
                  <a:pt x="3209650" y="782415"/>
                </a:cubicBezTo>
                <a:cubicBezTo>
                  <a:pt x="2978632" y="493101"/>
                  <a:pt x="2758807" y="217901"/>
                  <a:pt x="2441449" y="212050"/>
                </a:cubicBezTo>
                <a:cubicBezTo>
                  <a:pt x="2396113" y="211214"/>
                  <a:pt x="2348786" y="215875"/>
                  <a:pt x="2299151" y="226776"/>
                </a:cubicBezTo>
                <a:cubicBezTo>
                  <a:pt x="2095561" y="271479"/>
                  <a:pt x="1906360" y="414669"/>
                  <a:pt x="1736940" y="652209"/>
                </a:cubicBezTo>
                <a:cubicBezTo>
                  <a:pt x="1617504" y="821327"/>
                  <a:pt x="1560347" y="1030424"/>
                  <a:pt x="1504688" y="1234364"/>
                </a:cubicBezTo>
                <a:cubicBezTo>
                  <a:pt x="1440464" y="1470578"/>
                  <a:pt x="1373768" y="1714961"/>
                  <a:pt x="1209006" y="1882647"/>
                </a:cubicBezTo>
                <a:cubicBezTo>
                  <a:pt x="1073114" y="2023675"/>
                  <a:pt x="878135" y="2083960"/>
                  <a:pt x="691068" y="2142397"/>
                </a:cubicBezTo>
                <a:cubicBezTo>
                  <a:pt x="651363" y="2154687"/>
                  <a:pt x="612530" y="2167013"/>
                  <a:pt x="573638" y="2181074"/>
                </a:cubicBezTo>
                <a:cubicBezTo>
                  <a:pt x="455408" y="2220805"/>
                  <a:pt x="352489" y="2277888"/>
                  <a:pt x="264675" y="2352703"/>
                </a:cubicBezTo>
                <a:lnTo>
                  <a:pt x="251242" y="2366710"/>
                </a:lnTo>
                <a:lnTo>
                  <a:pt x="190986" y="2366710"/>
                </a:lnTo>
                <a:lnTo>
                  <a:pt x="237190" y="2318987"/>
                </a:lnTo>
                <a:cubicBezTo>
                  <a:pt x="328994" y="2241434"/>
                  <a:pt x="436603" y="2182069"/>
                  <a:pt x="560242" y="2140495"/>
                </a:cubicBezTo>
                <a:cubicBezTo>
                  <a:pt x="599106" y="2127302"/>
                  <a:pt x="638806" y="2115010"/>
                  <a:pt x="678104" y="2101832"/>
                </a:cubicBezTo>
                <a:cubicBezTo>
                  <a:pt x="859884" y="2044923"/>
                  <a:pt x="1047385" y="1986507"/>
                  <a:pt x="1177317" y="1853494"/>
                </a:cubicBezTo>
                <a:cubicBezTo>
                  <a:pt x="1333477" y="1694595"/>
                  <a:pt x="1395670" y="1466561"/>
                  <a:pt x="1461385" y="1225182"/>
                </a:cubicBezTo>
                <a:cubicBezTo>
                  <a:pt x="1517615" y="1017355"/>
                  <a:pt x="1576277" y="802663"/>
                  <a:pt x="1700693" y="628531"/>
                </a:cubicBezTo>
                <a:cubicBezTo>
                  <a:pt x="1876566" y="381246"/>
                  <a:pt x="2075143" y="231915"/>
                  <a:pt x="2290609" y="184656"/>
                </a:cubicBezTo>
                <a:cubicBezTo>
                  <a:pt x="2343818" y="172923"/>
                  <a:pt x="2394598" y="167969"/>
                  <a:pt x="2443237" y="168921"/>
                </a:cubicBezTo>
                <a:close/>
                <a:moveTo>
                  <a:pt x="2417170" y="105"/>
                </a:moveTo>
                <a:cubicBezTo>
                  <a:pt x="2772882" y="6603"/>
                  <a:pt x="3019314" y="314731"/>
                  <a:pt x="3258380" y="613897"/>
                </a:cubicBezTo>
                <a:cubicBezTo>
                  <a:pt x="3515332" y="934678"/>
                  <a:pt x="3781873" y="1268040"/>
                  <a:pt x="4184416" y="1235873"/>
                </a:cubicBezTo>
                <a:cubicBezTo>
                  <a:pt x="4232097" y="1230923"/>
                  <a:pt x="4279424" y="1223133"/>
                  <a:pt x="4326142" y="1212547"/>
                </a:cubicBezTo>
                <a:cubicBezTo>
                  <a:pt x="4383659" y="1198294"/>
                  <a:pt x="4442397" y="1189635"/>
                  <a:pt x="4501583" y="1186699"/>
                </a:cubicBezTo>
                <a:cubicBezTo>
                  <a:pt x="4707683" y="1182129"/>
                  <a:pt x="4904068" y="1316385"/>
                  <a:pt x="5002613" y="1527982"/>
                </a:cubicBezTo>
                <a:cubicBezTo>
                  <a:pt x="5032901" y="1602453"/>
                  <a:pt x="5052582" y="1680729"/>
                  <a:pt x="5061095" y="1760535"/>
                </a:cubicBezTo>
                <a:cubicBezTo>
                  <a:pt x="5079312" y="1873968"/>
                  <a:pt x="5096952" y="1979549"/>
                  <a:pt x="5171550" y="2054852"/>
                </a:cubicBezTo>
                <a:cubicBezTo>
                  <a:pt x="5234396" y="2115740"/>
                  <a:pt x="5320880" y="2136692"/>
                  <a:pt x="5412173" y="2159166"/>
                </a:cubicBezTo>
                <a:cubicBezTo>
                  <a:pt x="5484148" y="2172778"/>
                  <a:pt x="5553691" y="2197039"/>
                  <a:pt x="5618615" y="2231182"/>
                </a:cubicBezTo>
                <a:cubicBezTo>
                  <a:pt x="5673116" y="2262900"/>
                  <a:pt x="5715410" y="2300506"/>
                  <a:pt x="5748538" y="2342411"/>
                </a:cubicBezTo>
                <a:lnTo>
                  <a:pt x="5764470" y="2366710"/>
                </a:lnTo>
                <a:lnTo>
                  <a:pt x="5708502" y="2366710"/>
                </a:lnTo>
                <a:lnTo>
                  <a:pt x="5662217" y="2318150"/>
                </a:lnTo>
                <a:cubicBezTo>
                  <a:pt x="5642744" y="2301257"/>
                  <a:pt x="5620864" y="2285543"/>
                  <a:pt x="5596230" y="2271150"/>
                </a:cubicBezTo>
                <a:cubicBezTo>
                  <a:pt x="5535061" y="2239782"/>
                  <a:pt x="5469746" y="2217317"/>
                  <a:pt x="5402268" y="2204441"/>
                </a:cubicBezTo>
                <a:cubicBezTo>
                  <a:pt x="5308813" y="2181441"/>
                  <a:pt x="5211943" y="2157885"/>
                  <a:pt x="5139806" y="2087907"/>
                </a:cubicBezTo>
                <a:cubicBezTo>
                  <a:pt x="5055551" y="2003520"/>
                  <a:pt x="5034506" y="1883445"/>
                  <a:pt x="5015918" y="1767381"/>
                </a:cubicBezTo>
                <a:cubicBezTo>
                  <a:pt x="5007717" y="1692024"/>
                  <a:pt x="4989179" y="1618063"/>
                  <a:pt x="4960877" y="1547575"/>
                </a:cubicBezTo>
                <a:cubicBezTo>
                  <a:pt x="4874962" y="1361739"/>
                  <a:pt x="4707820" y="1240886"/>
                  <a:pt x="4530044" y="1233560"/>
                </a:cubicBezTo>
                <a:cubicBezTo>
                  <a:pt x="4521315" y="1233195"/>
                  <a:pt x="4512638" y="1232850"/>
                  <a:pt x="4503909" y="1232484"/>
                </a:cubicBezTo>
                <a:cubicBezTo>
                  <a:pt x="4446834" y="1235419"/>
                  <a:pt x="4390150" y="1243571"/>
                  <a:pt x="4334619" y="1256840"/>
                </a:cubicBezTo>
                <a:cubicBezTo>
                  <a:pt x="4286109" y="1268373"/>
                  <a:pt x="4236841" y="1276526"/>
                  <a:pt x="4187196" y="1281245"/>
                </a:cubicBezTo>
                <a:cubicBezTo>
                  <a:pt x="3759269" y="1314972"/>
                  <a:pt x="3485660" y="971743"/>
                  <a:pt x="3220365" y="640175"/>
                </a:cubicBezTo>
                <a:cubicBezTo>
                  <a:pt x="2978750" y="337479"/>
                  <a:pt x="2748695" y="47918"/>
                  <a:pt x="2416223" y="43113"/>
                </a:cubicBezTo>
                <a:cubicBezTo>
                  <a:pt x="2368727" y="42426"/>
                  <a:pt x="2319141" y="47552"/>
                  <a:pt x="2267133" y="59280"/>
                </a:cubicBezTo>
                <a:cubicBezTo>
                  <a:pt x="2053410" y="106611"/>
                  <a:pt x="1855237" y="256829"/>
                  <a:pt x="1678431" y="505817"/>
                </a:cubicBezTo>
                <a:cubicBezTo>
                  <a:pt x="1553518" y="681667"/>
                  <a:pt x="1493316" y="902823"/>
                  <a:pt x="1435561" y="1116681"/>
                </a:cubicBezTo>
                <a:cubicBezTo>
                  <a:pt x="1368320" y="1364083"/>
                  <a:pt x="1299035" y="1620105"/>
                  <a:pt x="1127444" y="1795776"/>
                </a:cubicBezTo>
                <a:cubicBezTo>
                  <a:pt x="983481" y="1943003"/>
                  <a:pt x="781402" y="2006476"/>
                  <a:pt x="585515" y="2067596"/>
                </a:cubicBezTo>
                <a:cubicBezTo>
                  <a:pt x="544469" y="2080699"/>
                  <a:pt x="503445" y="2093368"/>
                  <a:pt x="463293" y="2106074"/>
                </a:cubicBezTo>
                <a:cubicBezTo>
                  <a:pt x="339428" y="2147858"/>
                  <a:pt x="231640" y="2207651"/>
                  <a:pt x="139714" y="2285962"/>
                </a:cubicBezTo>
                <a:lnTo>
                  <a:pt x="62283" y="2366710"/>
                </a:lnTo>
                <a:lnTo>
                  <a:pt x="0" y="2366710"/>
                </a:lnTo>
                <a:lnTo>
                  <a:pt x="111837" y="2250983"/>
                </a:lnTo>
                <a:cubicBezTo>
                  <a:pt x="207758" y="2169823"/>
                  <a:pt x="320238" y="2107692"/>
                  <a:pt x="449509" y="2064173"/>
                </a:cubicBezTo>
                <a:cubicBezTo>
                  <a:pt x="490128" y="2050616"/>
                  <a:pt x="531172" y="2037512"/>
                  <a:pt x="572604" y="2025731"/>
                </a:cubicBezTo>
                <a:cubicBezTo>
                  <a:pt x="762745" y="1966552"/>
                  <a:pt x="959084" y="1905017"/>
                  <a:pt x="1094915" y="1765727"/>
                </a:cubicBezTo>
                <a:cubicBezTo>
                  <a:pt x="1258353" y="1598419"/>
                  <a:pt x="1323091" y="1360045"/>
                  <a:pt x="1391397" y="1107031"/>
                </a:cubicBezTo>
                <a:cubicBezTo>
                  <a:pt x="1450604" y="889319"/>
                  <a:pt x="1511811" y="664289"/>
                  <a:pt x="1641324" y="481666"/>
                </a:cubicBezTo>
                <a:cubicBezTo>
                  <a:pt x="1825021" y="222952"/>
                  <a:pt x="2032591" y="66165"/>
                  <a:pt x="2257734" y="16693"/>
                </a:cubicBezTo>
                <a:cubicBezTo>
                  <a:pt x="2313307" y="4404"/>
                  <a:pt x="2366354" y="-823"/>
                  <a:pt x="2417170" y="105"/>
                </a:cubicBezTo>
                <a:close/>
              </a:path>
            </a:pathLst>
          </a:custGeom>
          <a:solidFill>
            <a:schemeClr val="bg1">
              <a:alpha val="40000"/>
            </a:schemeClr>
          </a:solidFill>
          <a:ln w="286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3388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D5E78-DFDA-5E52-B17B-E7686777C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Source Sans Pro Black"/>
                <a:cs typeface="Posterama"/>
              </a:rPr>
              <a:t>ΣΥΝΕΧΕΙΑ</a:t>
            </a:r>
            <a:endParaRPr lang="en-US"/>
          </a:p>
        </p:txBody>
      </p:sp>
      <p:pic>
        <p:nvPicPr>
          <p:cNvPr id="7" name="Cameo Placeholder 6">
            <a:extLst>
              <a:ext uri="{FF2B5EF4-FFF2-40B4-BE49-F238E27FC236}">
                <a16:creationId xmlns:a16="http://schemas.microsoft.com/office/drawing/2014/main" id="{5BF2F14E-15D3-B96F-A37C-ABEC9DC5A680}"/>
              </a:ext>
            </a:extLst>
          </p:cNvPr>
          <p:cNvPicPr>
            <a:picLocks noGrp="1"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>
            <p:ph type="media" sz="quarter" idx="15">
              <p:extLst>
                <p:ext uri="{56F484CC-4922-43CF-B6FB-B326C6A72FC8}">
                  <p232:phTypeExt xmlns:p232="http://schemas.microsoft.com/office/powerpoint/2023/02/main">
                    <p232:type>
                      <p232:cameo/>
                    </p232:type>
                  </p232:phTypeExt>
                </p:ext>
              </p:extLst>
            </p:ph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prstGeom prst="rect">
            <a:avLst/>
          </a:prstGeom>
          <a:solidFill>
            <a:srgbClr val="FFFFFF"/>
          </a:solidFill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9CBE37-EBF7-17FF-E22A-390333135A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D9ACC8A-FA13-47DD-9722-0749C5E70D5A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0A9D71D-476E-4131-F6A8-ADF2AA7CBDD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080961" y="2149476"/>
            <a:ext cx="8906471" cy="447119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511810" indent="-511810"/>
            <a:r>
              <a:rPr lang="en-US">
                <a:ea typeface="+mn-lt"/>
                <a:cs typeface="+mn-lt"/>
              </a:rPr>
              <a:t>5. Υπ</a:t>
            </a:r>
            <a:r>
              <a:rPr lang="en-US" err="1">
                <a:ea typeface="+mn-lt"/>
                <a:cs typeface="+mn-lt"/>
              </a:rPr>
              <a:t>ολογισμός</a:t>
            </a:r>
            <a:r>
              <a:rPr lang="en-US">
                <a:ea typeface="+mn-lt"/>
                <a:cs typeface="+mn-lt"/>
              </a:rPr>
              <a:t> π</a:t>
            </a:r>
            <a:r>
              <a:rPr lang="en-US" err="1">
                <a:ea typeface="+mn-lt"/>
                <a:cs typeface="+mn-lt"/>
              </a:rPr>
              <a:t>οσότητ</a:t>
            </a:r>
            <a:r>
              <a:rPr lang="en-US">
                <a:ea typeface="+mn-lt"/>
                <a:cs typeface="+mn-lt"/>
              </a:rPr>
              <a:t>ας HCl π</a:t>
            </a:r>
            <a:r>
              <a:rPr lang="en-US" err="1">
                <a:ea typeface="+mn-lt"/>
                <a:cs typeface="+mn-lt"/>
              </a:rPr>
              <a:t>ου</a:t>
            </a:r>
            <a:r>
              <a:rPr lang="en-US">
                <a:ea typeface="+mn-lt"/>
                <a:cs typeface="+mn-lt"/>
              </a:rPr>
              <a:t> κατανα</a:t>
            </a:r>
            <a:r>
              <a:rPr lang="en-US" err="1">
                <a:ea typeface="+mn-lt"/>
                <a:cs typeface="+mn-lt"/>
              </a:rPr>
              <a:t>λώθηκε:Α</a:t>
            </a:r>
            <a:r>
              <a:rPr lang="en-US">
                <a:ea typeface="+mn-lt"/>
                <a:cs typeface="+mn-lt"/>
              </a:rPr>
              <a:t>πό </a:t>
            </a:r>
            <a:r>
              <a:rPr lang="en-US" err="1">
                <a:ea typeface="+mn-lt"/>
                <a:cs typeface="+mn-lt"/>
              </a:rPr>
              <a:t>τη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στοιχειομετρί</a:t>
            </a:r>
            <a:r>
              <a:rPr lang="en-US">
                <a:ea typeface="+mn-lt"/>
                <a:cs typeface="+mn-lt"/>
              </a:rPr>
              <a:t>α:1 mol Fe α</a:t>
            </a:r>
            <a:r>
              <a:rPr lang="en-US" err="1">
                <a:ea typeface="+mn-lt"/>
                <a:cs typeface="+mn-lt"/>
              </a:rPr>
              <a:t>ντιδρά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με</a:t>
            </a:r>
            <a:r>
              <a:rPr lang="en-US">
                <a:ea typeface="+mn-lt"/>
                <a:cs typeface="+mn-lt"/>
              </a:rPr>
              <a:t> 2 mol HCl </a:t>
            </a:r>
            <a:r>
              <a:rPr lang="en-US" err="1">
                <a:ea typeface="+mn-lt"/>
                <a:cs typeface="+mn-lt"/>
              </a:rPr>
              <a:t>Άρ</a:t>
            </a:r>
            <a:r>
              <a:rPr lang="en-US">
                <a:ea typeface="+mn-lt"/>
                <a:cs typeface="+mn-lt"/>
              </a:rPr>
              <a:t>α: n_{HCl} = 2 \times n_{Fe} = 2*0,15=0,30 mol Η </a:t>
            </a:r>
            <a:r>
              <a:rPr lang="en-US" err="1">
                <a:ea typeface="+mn-lt"/>
                <a:cs typeface="+mn-lt"/>
              </a:rPr>
              <a:t>συγκέντρωση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του</a:t>
            </a:r>
            <a:r>
              <a:rPr lang="en-US">
                <a:ea typeface="+mn-lt"/>
                <a:cs typeface="+mn-lt"/>
              </a:rPr>
              <a:t> HCl </a:t>
            </a:r>
            <a:r>
              <a:rPr lang="en-US" err="1">
                <a:ea typeface="+mn-lt"/>
                <a:cs typeface="+mn-lt"/>
              </a:rPr>
              <a:t>είν</a:t>
            </a:r>
            <a:r>
              <a:rPr lang="en-US">
                <a:ea typeface="+mn-lt"/>
                <a:cs typeface="+mn-lt"/>
              </a:rPr>
              <a:t>αι c = 0,5 M, οπ</a:t>
            </a:r>
            <a:r>
              <a:rPr lang="en-US" err="1">
                <a:ea typeface="+mn-lt"/>
                <a:cs typeface="+mn-lt"/>
              </a:rPr>
              <a:t>ότε</a:t>
            </a:r>
            <a:r>
              <a:rPr lang="en-US">
                <a:ea typeface="+mn-lt"/>
                <a:cs typeface="+mn-lt"/>
              </a:rPr>
              <a:t>: V = n/C= 0,30/0,5=0,6 L 👉 Ο </a:t>
            </a:r>
            <a:r>
              <a:rPr lang="en-US" err="1">
                <a:ea typeface="+mn-lt"/>
                <a:cs typeface="+mn-lt"/>
              </a:rPr>
              <a:t>όγκος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του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δι</a:t>
            </a:r>
            <a:r>
              <a:rPr lang="en-US">
                <a:ea typeface="+mn-lt"/>
                <a:cs typeface="+mn-lt"/>
              </a:rPr>
              <a:t>α</a:t>
            </a:r>
            <a:r>
              <a:rPr lang="en-US" err="1">
                <a:ea typeface="+mn-lt"/>
                <a:cs typeface="+mn-lt"/>
              </a:rPr>
              <a:t>λύμ</a:t>
            </a:r>
            <a:r>
              <a:rPr lang="en-US">
                <a:ea typeface="+mn-lt"/>
                <a:cs typeface="+mn-lt"/>
              </a:rPr>
              <a:t>α</a:t>
            </a:r>
            <a:r>
              <a:rPr lang="en-US" err="1">
                <a:ea typeface="+mn-lt"/>
                <a:cs typeface="+mn-lt"/>
              </a:rPr>
              <a:t>τος</a:t>
            </a:r>
            <a:r>
              <a:rPr lang="en-US">
                <a:ea typeface="+mn-lt"/>
                <a:cs typeface="+mn-lt"/>
              </a:rPr>
              <a:t> HCl π</a:t>
            </a:r>
            <a:r>
              <a:rPr lang="en-US" err="1">
                <a:ea typeface="+mn-lt"/>
                <a:cs typeface="+mn-lt"/>
              </a:rPr>
              <a:t>ου</a:t>
            </a:r>
            <a:r>
              <a:rPr lang="en-US">
                <a:ea typeface="+mn-lt"/>
                <a:cs typeface="+mn-lt"/>
              </a:rPr>
              <a:t> κατανα</a:t>
            </a:r>
            <a:r>
              <a:rPr lang="en-US" err="1">
                <a:ea typeface="+mn-lt"/>
                <a:cs typeface="+mn-lt"/>
              </a:rPr>
              <a:t>λώθηκε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είν</a:t>
            </a:r>
            <a:r>
              <a:rPr lang="en-US">
                <a:ea typeface="+mn-lt"/>
                <a:cs typeface="+mn-lt"/>
              </a:rPr>
              <a:t>αι 0,6 L = 600 </a:t>
            </a:r>
            <a:r>
              <a:rPr lang="en-US" err="1">
                <a:ea typeface="+mn-lt"/>
                <a:cs typeface="+mn-lt"/>
              </a:rPr>
              <a:t>mL.</a:t>
            </a:r>
            <a:endParaRPr lang="en-US"/>
          </a:p>
          <a:p>
            <a:pPr marL="511810" indent="-511810">
              <a:buFont typeface="Posterama"/>
              <a:buAutoNum type="arabicPeriod"/>
            </a:pPr>
            <a:r>
              <a:rPr lang="en-US">
                <a:ea typeface="+mn-lt"/>
                <a:cs typeface="+mn-lt"/>
              </a:rPr>
              <a:t>✅ </a:t>
            </a:r>
            <a:r>
              <a:rPr lang="en-US" err="1">
                <a:ea typeface="+mn-lt"/>
                <a:cs typeface="+mn-lt"/>
              </a:rPr>
              <a:t>Τελικό</a:t>
            </a:r>
            <a:r>
              <a:rPr lang="en-US">
                <a:ea typeface="+mn-lt"/>
                <a:cs typeface="+mn-lt"/>
              </a:rPr>
              <a:t>:</a:t>
            </a:r>
            <a:endParaRPr lang="en-US"/>
          </a:p>
          <a:p>
            <a:pPr marL="511810" indent="-511810"/>
            <a:r>
              <a:rPr lang="en-US">
                <a:ea typeface="+mn-lt"/>
                <a:cs typeface="+mn-lt"/>
              </a:rPr>
              <a:t>m(Fe) = 8,4 g</a:t>
            </a:r>
            <a:endParaRPr lang="en-US"/>
          </a:p>
          <a:p>
            <a:pPr marL="511810" indent="-511810"/>
            <a:r>
              <a:rPr lang="en-US">
                <a:ea typeface="+mn-lt"/>
                <a:cs typeface="+mn-lt"/>
              </a:rPr>
              <a:t>V(HCl) = 600 mL</a:t>
            </a:r>
            <a:endParaRPr lang="en-US"/>
          </a:p>
          <a:p>
            <a:pPr marL="511810" indent="-51181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8749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F6F37E-48AD-71A5-61D9-5A289E1344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2943A351-1ECA-3F76-8D3F-B36BAD0E1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242" y="1240744"/>
            <a:ext cx="10563513" cy="280277"/>
          </a:xfrm>
        </p:spPr>
        <p:txBody>
          <a:bodyPr/>
          <a:lstStyle/>
          <a:p>
            <a:endParaRPr lang="en-US" sz="1100" dirty="0">
              <a:ea typeface="Source Sans Pro Black"/>
              <a:cs typeface="Posterama"/>
            </a:endParaRPr>
          </a:p>
          <a:p>
            <a:br>
              <a:rPr lang="en-US" dirty="0"/>
            </a:br>
            <a:endParaRPr lang="en-US" sz="1100">
              <a:solidFill>
                <a:srgbClr val="FFFFFF"/>
              </a:solidFill>
              <a:cs typeface="Posterama"/>
            </a:endParaRPr>
          </a:p>
          <a:p>
            <a:br>
              <a:rPr lang="en-US" sz="1100" b="0" dirty="0">
                <a:solidFill>
                  <a:srgbClr val="FFFFFF"/>
                </a:solidFill>
                <a:ea typeface="+mj-lt"/>
                <a:cs typeface="+mj-lt"/>
              </a:rPr>
            </a:br>
            <a:br>
              <a:rPr lang="en-US" sz="1100" b="0" dirty="0">
                <a:ea typeface="+mj-lt"/>
                <a:cs typeface="+mj-lt"/>
              </a:rPr>
            </a:br>
            <a:r>
              <a:rPr lang="en-US" sz="1100" err="1">
                <a:ea typeface="Source Sans Pro Black"/>
              </a:rPr>
              <a:t>Έν</a:t>
            </a:r>
            <a:r>
              <a:rPr lang="en-US" sz="1100" dirty="0">
                <a:ea typeface="Source Sans Pro Black"/>
              </a:rPr>
              <a:t>α </a:t>
            </a:r>
            <a:r>
              <a:rPr lang="en-US" sz="1100" err="1">
                <a:ea typeface="Source Sans Pro Black"/>
              </a:rPr>
              <a:t>δείγμ</a:t>
            </a:r>
            <a:r>
              <a:rPr lang="en-US" sz="1100" dirty="0">
                <a:ea typeface="Source Sans Pro Black"/>
              </a:rPr>
              <a:t>α ασβ</a:t>
            </a:r>
            <a:r>
              <a:rPr lang="en-US" sz="1100" err="1">
                <a:ea typeface="Source Sans Pro Black"/>
              </a:rPr>
              <a:t>εστόλιθου</a:t>
            </a:r>
            <a:r>
              <a:rPr lang="en-US" sz="1100" dirty="0">
                <a:ea typeface="Source Sans Pro Black"/>
              </a:rPr>
              <a:t> </a:t>
            </a:r>
            <a:r>
              <a:rPr lang="en-US" sz="1100" err="1">
                <a:ea typeface="Source Sans Pro Black"/>
              </a:rPr>
              <a:t>έχει</a:t>
            </a:r>
            <a:r>
              <a:rPr lang="en-US" sz="1100" dirty="0">
                <a:ea typeface="Source Sans Pro Black"/>
              </a:rPr>
              <a:t> καθα</a:t>
            </a:r>
            <a:r>
              <a:rPr lang="en-US" sz="1100" err="1">
                <a:ea typeface="Source Sans Pro Black"/>
              </a:rPr>
              <a:t>ρότητ</a:t>
            </a:r>
            <a:r>
              <a:rPr lang="en-US" sz="1100" dirty="0">
                <a:ea typeface="Source Sans Pro Black"/>
              </a:rPr>
              <a:t>α </a:t>
            </a:r>
            <a:r>
              <a:rPr lang="en-US" sz="1100" err="1">
                <a:ea typeface="Source Sans Pro Black"/>
              </a:rPr>
              <a:t>σε</a:t>
            </a:r>
            <a:r>
              <a:rPr lang="en-US" sz="1100" dirty="0">
                <a:ea typeface="Source Sans Pro Black"/>
              </a:rPr>
              <a:t> </a:t>
            </a:r>
            <a:r>
              <a:rPr lang="en-US" sz="1100" err="1">
                <a:ea typeface="Source Sans Pro Black"/>
              </a:rPr>
              <a:t>CaCO</a:t>
            </a:r>
            <a:r>
              <a:rPr lang="en-US" sz="1100" dirty="0">
                <a:ea typeface="Source Sans Pro Black"/>
              </a:rPr>
              <a:t>₃ 75% w/w.</a:t>
            </a:r>
            <a:endParaRPr lang="en-US" sz="1100" dirty="0">
              <a:solidFill>
                <a:srgbClr val="FFFFFF"/>
              </a:solidFill>
              <a:ea typeface="Source Sans Pro Black"/>
              <a:cs typeface="+mj-lt"/>
            </a:endParaRPr>
          </a:p>
          <a:p>
            <a:r>
              <a:rPr lang="en-US" sz="1100" b="0" dirty="0" err="1">
                <a:solidFill>
                  <a:srgbClr val="FFFFFF"/>
                </a:solidFill>
                <a:ea typeface="+mj-lt"/>
                <a:cs typeface="+mj-lt"/>
              </a:rPr>
              <a:t>Ποσότητ</a:t>
            </a:r>
            <a:r>
              <a:rPr lang="en-US" sz="1100" b="0" dirty="0">
                <a:solidFill>
                  <a:srgbClr val="FFFFFF"/>
                </a:solidFill>
                <a:ea typeface="+mj-lt"/>
                <a:cs typeface="+mj-lt"/>
              </a:rPr>
              <a:t>α 20 g </a:t>
            </a:r>
            <a:r>
              <a:rPr lang="en-US" sz="1100" b="0" dirty="0" err="1">
                <a:solidFill>
                  <a:srgbClr val="FFFFFF"/>
                </a:solidFill>
                <a:ea typeface="+mj-lt"/>
                <a:cs typeface="+mj-lt"/>
              </a:rPr>
              <a:t>δείγμ</a:t>
            </a:r>
            <a:r>
              <a:rPr lang="en-US" sz="1100" b="0" dirty="0">
                <a:solidFill>
                  <a:srgbClr val="FFFFFF"/>
                </a:solidFill>
                <a:ea typeface="+mj-lt"/>
                <a:cs typeface="+mj-lt"/>
              </a:rPr>
              <a:t>α</a:t>
            </a:r>
            <a:r>
              <a:rPr lang="en-US" sz="1100" b="0" dirty="0" err="1">
                <a:solidFill>
                  <a:srgbClr val="FFFFFF"/>
                </a:solidFill>
                <a:ea typeface="+mj-lt"/>
                <a:cs typeface="+mj-lt"/>
              </a:rPr>
              <a:t>τος</a:t>
            </a:r>
            <a:r>
              <a:rPr lang="en-US" sz="1100" b="0" dirty="0">
                <a:solidFill>
                  <a:srgbClr val="FFFFFF"/>
                </a:solidFill>
                <a:ea typeface="+mj-lt"/>
                <a:cs typeface="+mj-lt"/>
              </a:rPr>
              <a:t> α</a:t>
            </a:r>
            <a:r>
              <a:rPr lang="en-US" sz="1100" b="0" dirty="0" err="1">
                <a:solidFill>
                  <a:srgbClr val="FFFFFF"/>
                </a:solidFill>
                <a:ea typeface="+mj-lt"/>
                <a:cs typeface="+mj-lt"/>
              </a:rPr>
              <a:t>ντιδρά</a:t>
            </a:r>
            <a:r>
              <a:rPr lang="en-US" sz="1100" b="0" dirty="0">
                <a:solidFill>
                  <a:srgbClr val="FFFFFF"/>
                </a:solidFill>
                <a:ea typeface="+mj-lt"/>
                <a:cs typeface="+mj-lt"/>
              </a:rPr>
              <a:t> </a:t>
            </a:r>
            <a:r>
              <a:rPr lang="en-US" sz="1100" b="0" dirty="0" err="1">
                <a:solidFill>
                  <a:srgbClr val="FFFFFF"/>
                </a:solidFill>
                <a:ea typeface="+mj-lt"/>
                <a:cs typeface="+mj-lt"/>
              </a:rPr>
              <a:t>με</a:t>
            </a:r>
            <a:r>
              <a:rPr lang="en-US" sz="1100" b="0" dirty="0">
                <a:solidFill>
                  <a:srgbClr val="FFFFFF"/>
                </a:solidFill>
                <a:ea typeface="+mj-lt"/>
                <a:cs typeface="+mj-lt"/>
              </a:rPr>
              <a:t> π</a:t>
            </a:r>
            <a:r>
              <a:rPr lang="en-US" sz="1100" b="0" dirty="0" err="1">
                <a:solidFill>
                  <a:srgbClr val="FFFFFF"/>
                </a:solidFill>
                <a:ea typeface="+mj-lt"/>
                <a:cs typeface="+mj-lt"/>
              </a:rPr>
              <a:t>ερίσσει</a:t>
            </a:r>
            <a:r>
              <a:rPr lang="en-US" sz="1100" b="0" dirty="0">
                <a:solidFill>
                  <a:srgbClr val="FFFFFF"/>
                </a:solidFill>
                <a:ea typeface="+mj-lt"/>
                <a:cs typeface="+mj-lt"/>
              </a:rPr>
              <a:t>α </a:t>
            </a:r>
            <a:r>
              <a:rPr lang="en-US" sz="1100" b="0" dirty="0" err="1">
                <a:solidFill>
                  <a:srgbClr val="FFFFFF"/>
                </a:solidFill>
                <a:ea typeface="+mj-lt"/>
                <a:cs typeface="+mj-lt"/>
              </a:rPr>
              <a:t>δι</a:t>
            </a:r>
            <a:r>
              <a:rPr lang="en-US" sz="1100" b="0" dirty="0">
                <a:solidFill>
                  <a:srgbClr val="FFFFFF"/>
                </a:solidFill>
                <a:ea typeface="+mj-lt"/>
                <a:cs typeface="+mj-lt"/>
              </a:rPr>
              <a:t>α</a:t>
            </a:r>
            <a:r>
              <a:rPr lang="en-US" sz="1100" b="0" dirty="0" err="1">
                <a:solidFill>
                  <a:srgbClr val="FFFFFF"/>
                </a:solidFill>
                <a:ea typeface="+mj-lt"/>
                <a:cs typeface="+mj-lt"/>
              </a:rPr>
              <a:t>λύμ</a:t>
            </a:r>
            <a:r>
              <a:rPr lang="en-US" sz="1100" b="0" dirty="0">
                <a:solidFill>
                  <a:srgbClr val="FFFFFF"/>
                </a:solidFill>
                <a:ea typeface="+mj-lt"/>
                <a:cs typeface="+mj-lt"/>
              </a:rPr>
              <a:t>α</a:t>
            </a:r>
            <a:r>
              <a:rPr lang="en-US" sz="1100" b="0" dirty="0" err="1">
                <a:solidFill>
                  <a:srgbClr val="FFFFFF"/>
                </a:solidFill>
                <a:ea typeface="+mj-lt"/>
                <a:cs typeface="+mj-lt"/>
              </a:rPr>
              <a:t>τος</a:t>
            </a:r>
            <a:r>
              <a:rPr lang="en-US" sz="1100" b="0" dirty="0">
                <a:solidFill>
                  <a:srgbClr val="FFFFFF"/>
                </a:solidFill>
                <a:ea typeface="+mj-lt"/>
                <a:cs typeface="+mj-lt"/>
              </a:rPr>
              <a:t> HCl.</a:t>
            </a:r>
            <a:endParaRPr lang="en-US" sz="1100">
              <a:solidFill>
                <a:srgbClr val="FFFFFF"/>
              </a:solidFill>
              <a:cs typeface="Posterama"/>
            </a:endParaRPr>
          </a:p>
          <a:p>
            <a:r>
              <a:rPr lang="en-US" sz="1100" b="0" dirty="0">
                <a:solidFill>
                  <a:srgbClr val="FFFFFF"/>
                </a:solidFill>
                <a:ea typeface="+mj-lt"/>
                <a:cs typeface="+mj-lt"/>
              </a:rPr>
              <a:t>Να υπ</a:t>
            </a:r>
            <a:r>
              <a:rPr lang="en-US" sz="1100" b="0" dirty="0" err="1">
                <a:solidFill>
                  <a:srgbClr val="FFFFFF"/>
                </a:solidFill>
                <a:ea typeface="+mj-lt"/>
                <a:cs typeface="+mj-lt"/>
              </a:rPr>
              <a:t>ολογίσετε</a:t>
            </a:r>
            <a:r>
              <a:rPr lang="en-US" sz="1100" b="0" dirty="0">
                <a:solidFill>
                  <a:srgbClr val="FFFFFF"/>
                </a:solidFill>
                <a:ea typeface="+mj-lt"/>
                <a:cs typeface="+mj-lt"/>
              </a:rPr>
              <a:t> </a:t>
            </a:r>
            <a:r>
              <a:rPr lang="en-US" sz="1100" b="0" dirty="0" err="1">
                <a:solidFill>
                  <a:srgbClr val="FFFFFF"/>
                </a:solidFill>
                <a:ea typeface="+mj-lt"/>
                <a:cs typeface="+mj-lt"/>
              </a:rPr>
              <a:t>τον</a:t>
            </a:r>
            <a:r>
              <a:rPr lang="en-US" sz="1100" b="0" dirty="0">
                <a:solidFill>
                  <a:srgbClr val="FFFFFF"/>
                </a:solidFill>
                <a:ea typeface="+mj-lt"/>
                <a:cs typeface="+mj-lt"/>
              </a:rPr>
              <a:t> </a:t>
            </a:r>
            <a:r>
              <a:rPr lang="en-US" sz="1100" b="0" dirty="0" err="1">
                <a:solidFill>
                  <a:srgbClr val="FFFFFF"/>
                </a:solidFill>
                <a:ea typeface="+mj-lt"/>
                <a:cs typeface="+mj-lt"/>
              </a:rPr>
              <a:t>όγκο</a:t>
            </a:r>
            <a:r>
              <a:rPr lang="en-US" sz="1100" b="0" dirty="0">
                <a:solidFill>
                  <a:srgbClr val="FFFFFF"/>
                </a:solidFill>
                <a:ea typeface="+mj-lt"/>
                <a:cs typeface="+mj-lt"/>
              </a:rPr>
              <a:t> </a:t>
            </a:r>
            <a:r>
              <a:rPr lang="en-US" sz="1100" b="0" dirty="0" err="1">
                <a:solidFill>
                  <a:srgbClr val="FFFFFF"/>
                </a:solidFill>
                <a:ea typeface="+mj-lt"/>
                <a:cs typeface="+mj-lt"/>
              </a:rPr>
              <a:t>του</a:t>
            </a:r>
            <a:r>
              <a:rPr lang="en-US" sz="1100" b="0" dirty="0">
                <a:solidFill>
                  <a:srgbClr val="FFFFFF"/>
                </a:solidFill>
                <a:ea typeface="+mj-lt"/>
                <a:cs typeface="+mj-lt"/>
              </a:rPr>
              <a:t> α</a:t>
            </a:r>
            <a:r>
              <a:rPr lang="en-US" sz="1100" b="0" dirty="0" err="1">
                <a:solidFill>
                  <a:srgbClr val="FFFFFF"/>
                </a:solidFill>
                <a:ea typeface="+mj-lt"/>
                <a:cs typeface="+mj-lt"/>
              </a:rPr>
              <a:t>ερίου</a:t>
            </a:r>
            <a:r>
              <a:rPr lang="en-US" sz="1100" b="0" dirty="0">
                <a:solidFill>
                  <a:srgbClr val="FFFFFF"/>
                </a:solidFill>
                <a:ea typeface="+mj-lt"/>
                <a:cs typeface="+mj-lt"/>
              </a:rPr>
              <a:t> π</a:t>
            </a:r>
            <a:r>
              <a:rPr lang="en-US" sz="1100" b="0" dirty="0" err="1">
                <a:solidFill>
                  <a:srgbClr val="FFFFFF"/>
                </a:solidFill>
                <a:ea typeface="+mj-lt"/>
                <a:cs typeface="+mj-lt"/>
              </a:rPr>
              <a:t>ου</a:t>
            </a:r>
            <a:r>
              <a:rPr lang="en-US" sz="1100" b="0" dirty="0">
                <a:solidFill>
                  <a:srgbClr val="FFFFFF"/>
                </a:solidFill>
                <a:ea typeface="+mj-lt"/>
                <a:cs typeface="+mj-lt"/>
              </a:rPr>
              <a:t> πα</a:t>
            </a:r>
            <a:r>
              <a:rPr lang="en-US" sz="1100" b="0" dirty="0" err="1">
                <a:solidFill>
                  <a:srgbClr val="FFFFFF"/>
                </a:solidFill>
                <a:ea typeface="+mj-lt"/>
                <a:cs typeface="+mj-lt"/>
              </a:rPr>
              <a:t>ράγετ</a:t>
            </a:r>
            <a:r>
              <a:rPr lang="en-US" sz="1100" b="0" dirty="0">
                <a:solidFill>
                  <a:srgbClr val="FFFFFF"/>
                </a:solidFill>
                <a:ea typeface="+mj-lt"/>
                <a:cs typeface="+mj-lt"/>
              </a:rPr>
              <a:t>αι </a:t>
            </a:r>
            <a:r>
              <a:rPr lang="en-US" sz="1100" b="0" dirty="0" err="1">
                <a:solidFill>
                  <a:srgbClr val="FFFFFF"/>
                </a:solidFill>
                <a:ea typeface="+mj-lt"/>
                <a:cs typeface="+mj-lt"/>
              </a:rPr>
              <a:t>σε</a:t>
            </a:r>
            <a:r>
              <a:rPr lang="en-US" sz="1100" b="0" dirty="0">
                <a:solidFill>
                  <a:srgbClr val="FFFFFF"/>
                </a:solidFill>
                <a:ea typeface="+mj-lt"/>
                <a:cs typeface="+mj-lt"/>
              </a:rPr>
              <a:t> </a:t>
            </a:r>
            <a:r>
              <a:rPr lang="en-US" sz="1100" b="0" dirty="0" err="1">
                <a:solidFill>
                  <a:srgbClr val="FFFFFF"/>
                </a:solidFill>
                <a:ea typeface="+mj-lt"/>
                <a:cs typeface="+mj-lt"/>
              </a:rPr>
              <a:t>συνθήκες</a:t>
            </a:r>
            <a:r>
              <a:rPr lang="en-US" sz="1100" b="0" dirty="0">
                <a:solidFill>
                  <a:srgbClr val="FFFFFF"/>
                </a:solidFill>
                <a:ea typeface="+mj-lt"/>
                <a:cs typeface="+mj-lt"/>
              </a:rPr>
              <a:t> STP.</a:t>
            </a:r>
            <a:endParaRPr lang="en-US" sz="1100">
              <a:solidFill>
                <a:srgbClr val="FFFFFF"/>
              </a:solidFill>
              <a:cs typeface="Posterama"/>
            </a:endParaRPr>
          </a:p>
          <a:p>
            <a:r>
              <a:rPr lang="en-US" sz="1100" b="0" dirty="0" err="1">
                <a:solidFill>
                  <a:srgbClr val="FFFFFF"/>
                </a:solidFill>
                <a:ea typeface="+mj-lt"/>
                <a:cs typeface="+mj-lt"/>
              </a:rPr>
              <a:t>Οι</a:t>
            </a:r>
            <a:r>
              <a:rPr lang="en-US" sz="1100" b="0" dirty="0">
                <a:solidFill>
                  <a:srgbClr val="FFFFFF"/>
                </a:solidFill>
                <a:ea typeface="+mj-lt"/>
                <a:cs typeface="+mj-lt"/>
              </a:rPr>
              <a:t> π</a:t>
            </a:r>
            <a:r>
              <a:rPr lang="en-US" sz="1100" b="0" dirty="0" err="1">
                <a:solidFill>
                  <a:srgbClr val="FFFFFF"/>
                </a:solidFill>
                <a:ea typeface="+mj-lt"/>
                <a:cs typeface="+mj-lt"/>
              </a:rPr>
              <a:t>ροσμείξεις</a:t>
            </a:r>
            <a:r>
              <a:rPr lang="en-US" sz="1100" b="0" dirty="0">
                <a:solidFill>
                  <a:srgbClr val="FFFFFF"/>
                </a:solidFill>
                <a:ea typeface="+mj-lt"/>
                <a:cs typeface="+mj-lt"/>
              </a:rPr>
              <a:t> </a:t>
            </a:r>
            <a:r>
              <a:rPr lang="en-US" sz="1100" b="0" dirty="0" err="1">
                <a:solidFill>
                  <a:srgbClr val="FFFFFF"/>
                </a:solidFill>
                <a:ea typeface="+mj-lt"/>
                <a:cs typeface="+mj-lt"/>
              </a:rPr>
              <a:t>του</a:t>
            </a:r>
            <a:r>
              <a:rPr lang="en-US" sz="1100" b="0" dirty="0">
                <a:solidFill>
                  <a:srgbClr val="FFFFFF"/>
                </a:solidFill>
                <a:ea typeface="+mj-lt"/>
                <a:cs typeface="+mj-lt"/>
              </a:rPr>
              <a:t> </a:t>
            </a:r>
            <a:r>
              <a:rPr lang="en-US" sz="1100" b="0" dirty="0" err="1">
                <a:solidFill>
                  <a:srgbClr val="FFFFFF"/>
                </a:solidFill>
                <a:ea typeface="+mj-lt"/>
                <a:cs typeface="+mj-lt"/>
              </a:rPr>
              <a:t>δείγμ</a:t>
            </a:r>
            <a:r>
              <a:rPr lang="en-US" sz="1100" b="0" dirty="0">
                <a:solidFill>
                  <a:srgbClr val="FFFFFF"/>
                </a:solidFill>
                <a:ea typeface="+mj-lt"/>
                <a:cs typeface="+mj-lt"/>
              </a:rPr>
              <a:t>α</a:t>
            </a:r>
            <a:r>
              <a:rPr lang="en-US" sz="1100" b="0" dirty="0" err="1">
                <a:solidFill>
                  <a:srgbClr val="FFFFFF"/>
                </a:solidFill>
                <a:ea typeface="+mj-lt"/>
                <a:cs typeface="+mj-lt"/>
              </a:rPr>
              <a:t>τος</a:t>
            </a:r>
            <a:r>
              <a:rPr lang="en-US" sz="1100" b="0" dirty="0">
                <a:solidFill>
                  <a:srgbClr val="FFFFFF"/>
                </a:solidFill>
                <a:ea typeface="+mj-lt"/>
                <a:cs typeface="+mj-lt"/>
              </a:rPr>
              <a:t> </a:t>
            </a:r>
            <a:r>
              <a:rPr lang="en-US" sz="1100" b="0" dirty="0" err="1">
                <a:solidFill>
                  <a:srgbClr val="FFFFFF"/>
                </a:solidFill>
                <a:ea typeface="+mj-lt"/>
                <a:cs typeface="+mj-lt"/>
              </a:rPr>
              <a:t>δεν</a:t>
            </a:r>
            <a:r>
              <a:rPr lang="en-US" sz="1100" b="0" dirty="0">
                <a:solidFill>
                  <a:srgbClr val="FFFFFF"/>
                </a:solidFill>
                <a:ea typeface="+mj-lt"/>
                <a:cs typeface="+mj-lt"/>
              </a:rPr>
              <a:t> α</a:t>
            </a:r>
            <a:r>
              <a:rPr lang="en-US" sz="1100" b="0" dirty="0" err="1">
                <a:solidFill>
                  <a:srgbClr val="FFFFFF"/>
                </a:solidFill>
                <a:ea typeface="+mj-lt"/>
                <a:cs typeface="+mj-lt"/>
              </a:rPr>
              <a:t>ντιδρούν</a:t>
            </a:r>
            <a:r>
              <a:rPr lang="en-US" sz="1100" b="0" dirty="0">
                <a:solidFill>
                  <a:srgbClr val="FFFFFF"/>
                </a:solidFill>
                <a:ea typeface="+mj-lt"/>
                <a:cs typeface="+mj-lt"/>
              </a:rPr>
              <a:t> </a:t>
            </a:r>
            <a:r>
              <a:rPr lang="en-US" sz="1100" b="0" dirty="0" err="1">
                <a:solidFill>
                  <a:srgbClr val="FFFFFF"/>
                </a:solidFill>
                <a:ea typeface="+mj-lt"/>
                <a:cs typeface="+mj-lt"/>
              </a:rPr>
              <a:t>με</a:t>
            </a:r>
            <a:r>
              <a:rPr lang="en-US" sz="1100" b="0" dirty="0">
                <a:solidFill>
                  <a:srgbClr val="FFFFFF"/>
                </a:solidFill>
                <a:ea typeface="+mj-lt"/>
                <a:cs typeface="+mj-lt"/>
              </a:rPr>
              <a:t> </a:t>
            </a:r>
            <a:r>
              <a:rPr lang="en-US" sz="1100" b="0" dirty="0" err="1">
                <a:solidFill>
                  <a:srgbClr val="FFFFFF"/>
                </a:solidFill>
                <a:ea typeface="+mj-lt"/>
                <a:cs typeface="+mj-lt"/>
              </a:rPr>
              <a:t>το</a:t>
            </a:r>
            <a:r>
              <a:rPr lang="en-US" sz="1100" b="0" dirty="0">
                <a:solidFill>
                  <a:srgbClr val="FFFFFF"/>
                </a:solidFill>
                <a:ea typeface="+mj-lt"/>
                <a:cs typeface="+mj-lt"/>
              </a:rPr>
              <a:t> HCl.</a:t>
            </a:r>
            <a:endParaRPr lang="en-US" sz="1100">
              <a:solidFill>
                <a:srgbClr val="FFFFFF"/>
              </a:solidFill>
              <a:cs typeface="Posterama"/>
            </a:endParaRPr>
          </a:p>
          <a:p>
            <a:endParaRPr lang="en-US" dirty="0">
              <a:cs typeface="Posterama"/>
            </a:endParaRPr>
          </a:p>
        </p:txBody>
      </p:sp>
      <p:pic>
        <p:nvPicPr>
          <p:cNvPr id="19" name="Cameo Placeholder 18" descr="Cameo Placeholder&#10;">
            <a:extLst>
              <a:ext uri="{FF2B5EF4-FFF2-40B4-BE49-F238E27FC236}">
                <a16:creationId xmlns:a16="http://schemas.microsoft.com/office/drawing/2014/main" id="{BE32B344-93E2-B50A-232D-74B6B08E4214}"/>
              </a:ext>
            </a:extLst>
          </p:cNvPr>
          <p:cNvPicPr>
            <a:picLocks noGrp="1"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>
            <p:ph type="media" sz="quarter" idx="15">
              <p:extLst>
                <p:ext uri="{56F484CC-4922-43CF-B6FB-B326C6A72FC8}">
                  <p232:phTypeExt xmlns:p232="http://schemas.microsoft.com/office/powerpoint/2023/02/main">
                    <p232:type>
                      <p232:cameo/>
                    </p232:type>
                  </p232:phTypeExt>
                </p:ext>
              </p:extLst>
            </p:ph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3560" y="0"/>
            <a:ext cx="12193518" cy="29001"/>
          </a:xfrm>
        </p:spPr>
      </p:pic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2651F14-851B-5EF4-4B46-945C5B80FE7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5861" y="1526624"/>
            <a:ext cx="11291896" cy="509404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1200" dirty="0">
                <a:ea typeface="+mn-lt"/>
                <a:cs typeface="+mn-lt"/>
              </a:rPr>
              <a:t>Υπ</a:t>
            </a:r>
            <a:r>
              <a:rPr lang="en-US" sz="1200" dirty="0" err="1">
                <a:ea typeface="+mn-lt"/>
                <a:cs typeface="+mn-lt"/>
              </a:rPr>
              <a:t>ολογίζουμε</a:t>
            </a:r>
            <a:r>
              <a:rPr lang="en-US" sz="1200" dirty="0">
                <a:ea typeface="+mn-lt"/>
                <a:cs typeface="+mn-lt"/>
              </a:rPr>
              <a:t> α</a:t>
            </a:r>
            <a:r>
              <a:rPr lang="en-US" sz="1200" dirty="0" err="1">
                <a:ea typeface="+mn-lt"/>
                <a:cs typeface="+mn-lt"/>
              </a:rPr>
              <a:t>ρχικά</a:t>
            </a:r>
            <a:r>
              <a:rPr lang="en-US" sz="1200" dirty="0">
                <a:ea typeface="+mn-lt"/>
                <a:cs typeface="+mn-lt"/>
              </a:rPr>
              <a:t> </a:t>
            </a:r>
            <a:r>
              <a:rPr lang="en-US" sz="1200" dirty="0" err="1">
                <a:ea typeface="+mn-lt"/>
                <a:cs typeface="+mn-lt"/>
              </a:rPr>
              <a:t>την</a:t>
            </a:r>
            <a:r>
              <a:rPr lang="en-US" sz="1200" dirty="0">
                <a:ea typeface="+mn-lt"/>
                <a:cs typeface="+mn-lt"/>
              </a:rPr>
              <a:t> π</a:t>
            </a:r>
            <a:r>
              <a:rPr lang="en-US" sz="1200" dirty="0" err="1">
                <a:ea typeface="+mn-lt"/>
                <a:cs typeface="+mn-lt"/>
              </a:rPr>
              <a:t>οσότητ</a:t>
            </a:r>
            <a:r>
              <a:rPr lang="en-US" sz="1200" dirty="0">
                <a:ea typeface="+mn-lt"/>
                <a:cs typeface="+mn-lt"/>
              </a:rPr>
              <a:t>α </a:t>
            </a:r>
            <a:r>
              <a:rPr lang="en-US" sz="1200" dirty="0" err="1">
                <a:ea typeface="+mn-lt"/>
                <a:cs typeface="+mn-lt"/>
              </a:rPr>
              <a:t>του</a:t>
            </a:r>
            <a:r>
              <a:rPr lang="en-US" sz="1200" dirty="0">
                <a:ea typeface="+mn-lt"/>
                <a:cs typeface="+mn-lt"/>
              </a:rPr>
              <a:t> καθα</a:t>
            </a:r>
            <a:r>
              <a:rPr lang="en-US" sz="1200" dirty="0" err="1">
                <a:ea typeface="+mn-lt"/>
                <a:cs typeface="+mn-lt"/>
              </a:rPr>
              <a:t>ρού</a:t>
            </a:r>
            <a:r>
              <a:rPr lang="en-US" sz="1200" dirty="0">
                <a:ea typeface="+mn-lt"/>
                <a:cs typeface="+mn-lt"/>
              </a:rPr>
              <a:t> </a:t>
            </a:r>
            <a:r>
              <a:rPr lang="en-US" sz="1200" dirty="0" err="1">
                <a:ea typeface="+mn-lt"/>
                <a:cs typeface="+mn-lt"/>
              </a:rPr>
              <a:t>CaCO</a:t>
            </a:r>
            <a:r>
              <a:rPr lang="en-US" sz="1200" dirty="0">
                <a:ea typeface="+mn-lt"/>
                <a:cs typeface="+mn-lt"/>
              </a:rPr>
              <a:t>₃ π</a:t>
            </a:r>
            <a:r>
              <a:rPr lang="en-US" sz="1200" dirty="0" err="1">
                <a:ea typeface="+mn-lt"/>
                <a:cs typeface="+mn-lt"/>
              </a:rPr>
              <a:t>ου</a:t>
            </a:r>
            <a:r>
              <a:rPr lang="en-US" sz="1200" dirty="0">
                <a:ea typeface="+mn-lt"/>
                <a:cs typeface="+mn-lt"/>
              </a:rPr>
              <a:t> π</a:t>
            </a:r>
            <a:r>
              <a:rPr lang="en-US" sz="1200" dirty="0" err="1">
                <a:ea typeface="+mn-lt"/>
                <a:cs typeface="+mn-lt"/>
              </a:rPr>
              <a:t>εριέχετ</a:t>
            </a:r>
            <a:r>
              <a:rPr lang="en-US" sz="1200" dirty="0">
                <a:ea typeface="+mn-lt"/>
                <a:cs typeface="+mn-lt"/>
              </a:rPr>
              <a:t>αι </a:t>
            </a:r>
            <a:r>
              <a:rPr lang="en-US" sz="1200" dirty="0" err="1">
                <a:ea typeface="+mn-lt"/>
                <a:cs typeface="+mn-lt"/>
              </a:rPr>
              <a:t>σε</a:t>
            </a:r>
            <a:r>
              <a:rPr lang="en-US" sz="1200" dirty="0">
                <a:ea typeface="+mn-lt"/>
                <a:cs typeface="+mn-lt"/>
              </a:rPr>
              <a:t> 20 g </a:t>
            </a:r>
            <a:r>
              <a:rPr lang="en-US" sz="1200" dirty="0" err="1">
                <a:ea typeface="+mn-lt"/>
                <a:cs typeface="+mn-lt"/>
              </a:rPr>
              <a:t>δείγμ</a:t>
            </a:r>
            <a:r>
              <a:rPr lang="en-US" sz="1200" dirty="0">
                <a:ea typeface="+mn-lt"/>
                <a:cs typeface="+mn-lt"/>
              </a:rPr>
              <a:t>α</a:t>
            </a:r>
            <a:r>
              <a:rPr lang="en-US" sz="1200" dirty="0" err="1">
                <a:ea typeface="+mn-lt"/>
                <a:cs typeface="+mn-lt"/>
              </a:rPr>
              <a:t>τος</a:t>
            </a:r>
            <a:r>
              <a:rPr lang="en-US" sz="1200" dirty="0">
                <a:ea typeface="+mn-lt"/>
                <a:cs typeface="+mn-lt"/>
              </a:rPr>
              <a:t>:</a:t>
            </a:r>
            <a:endParaRPr lang="en-US" sz="1200" dirty="0"/>
          </a:p>
          <a:p>
            <a:r>
              <a:rPr lang="en-US" sz="1200" dirty="0" err="1">
                <a:ea typeface="+mn-lt"/>
                <a:cs typeface="+mn-lt"/>
              </a:rPr>
              <a:t>Σε</a:t>
            </a:r>
            <a:r>
              <a:rPr lang="en-US" sz="1200" dirty="0">
                <a:ea typeface="+mn-lt"/>
                <a:cs typeface="+mn-lt"/>
              </a:rPr>
              <a:t> 100 g </a:t>
            </a:r>
            <a:r>
              <a:rPr lang="en-US" sz="1200" dirty="0" err="1">
                <a:ea typeface="+mn-lt"/>
                <a:cs typeface="+mn-lt"/>
              </a:rPr>
              <a:t>δείγμ</a:t>
            </a:r>
            <a:r>
              <a:rPr lang="en-US" sz="1200" dirty="0">
                <a:ea typeface="+mn-lt"/>
                <a:cs typeface="+mn-lt"/>
              </a:rPr>
              <a:t>α</a:t>
            </a:r>
            <a:r>
              <a:rPr lang="en-US" sz="1200" dirty="0" err="1">
                <a:ea typeface="+mn-lt"/>
                <a:cs typeface="+mn-lt"/>
              </a:rPr>
              <a:t>τος</a:t>
            </a:r>
            <a:r>
              <a:rPr lang="en-US" sz="1200" dirty="0">
                <a:ea typeface="+mn-lt"/>
                <a:cs typeface="+mn-lt"/>
              </a:rPr>
              <a:t> π</a:t>
            </a:r>
            <a:r>
              <a:rPr lang="en-US" sz="1200" dirty="0" err="1">
                <a:ea typeface="+mn-lt"/>
                <a:cs typeface="+mn-lt"/>
              </a:rPr>
              <a:t>εριέχοντ</a:t>
            </a:r>
            <a:r>
              <a:rPr lang="en-US" sz="1200" dirty="0">
                <a:ea typeface="+mn-lt"/>
                <a:cs typeface="+mn-lt"/>
              </a:rPr>
              <a:t>αι 75 g καθα</a:t>
            </a:r>
            <a:r>
              <a:rPr lang="en-US" sz="1200" dirty="0" err="1">
                <a:ea typeface="+mn-lt"/>
                <a:cs typeface="+mn-lt"/>
              </a:rPr>
              <a:t>ρού</a:t>
            </a:r>
            <a:r>
              <a:rPr lang="en-US" sz="1200" dirty="0">
                <a:ea typeface="+mn-lt"/>
                <a:cs typeface="+mn-lt"/>
              </a:rPr>
              <a:t> </a:t>
            </a:r>
            <a:r>
              <a:rPr lang="en-US" sz="1200" dirty="0" err="1">
                <a:ea typeface="+mn-lt"/>
                <a:cs typeface="+mn-lt"/>
              </a:rPr>
              <a:t>CaCO</a:t>
            </a:r>
            <a:r>
              <a:rPr lang="en-US" sz="1200" dirty="0">
                <a:ea typeface="+mn-lt"/>
                <a:cs typeface="+mn-lt"/>
              </a:rPr>
              <a:t>₃→ </a:t>
            </a:r>
            <a:r>
              <a:rPr lang="en-US" sz="1200" dirty="0" err="1">
                <a:ea typeface="+mn-lt"/>
                <a:cs typeface="+mn-lt"/>
              </a:rPr>
              <a:t>σε</a:t>
            </a:r>
            <a:r>
              <a:rPr lang="en-US" sz="1200" dirty="0">
                <a:ea typeface="+mn-lt"/>
                <a:cs typeface="+mn-lt"/>
              </a:rPr>
              <a:t> 20 g </a:t>
            </a:r>
            <a:r>
              <a:rPr lang="en-US" sz="1200" dirty="0" err="1">
                <a:ea typeface="+mn-lt"/>
                <a:cs typeface="+mn-lt"/>
              </a:rPr>
              <a:t>δείγμ</a:t>
            </a:r>
            <a:r>
              <a:rPr lang="en-US" sz="1200" dirty="0">
                <a:ea typeface="+mn-lt"/>
                <a:cs typeface="+mn-lt"/>
              </a:rPr>
              <a:t>α</a:t>
            </a:r>
            <a:r>
              <a:rPr lang="en-US" sz="1200" dirty="0" err="1">
                <a:ea typeface="+mn-lt"/>
                <a:cs typeface="+mn-lt"/>
              </a:rPr>
              <a:t>τος</a:t>
            </a:r>
            <a:r>
              <a:rPr lang="en-US" sz="1200" dirty="0">
                <a:ea typeface="+mn-lt"/>
                <a:cs typeface="+mn-lt"/>
              </a:rPr>
              <a:t> π</a:t>
            </a:r>
            <a:r>
              <a:rPr lang="en-US" sz="1200" dirty="0" err="1">
                <a:ea typeface="+mn-lt"/>
                <a:cs typeface="+mn-lt"/>
              </a:rPr>
              <a:t>εριέχοντ</a:t>
            </a:r>
            <a:r>
              <a:rPr lang="en-US" sz="1200" dirty="0">
                <a:ea typeface="+mn-lt"/>
                <a:cs typeface="+mn-lt"/>
              </a:rPr>
              <a:t>αι:</a:t>
            </a:r>
            <a:endParaRPr lang="en-US" sz="1200" dirty="0"/>
          </a:p>
          <a:p>
            <a:r>
              <a:rPr lang="en-US" sz="1200" dirty="0">
                <a:ea typeface="+mn-lt"/>
                <a:cs typeface="+mn-lt"/>
              </a:rPr>
              <a:t>x = (20 × 75) / 100 = 15 g </a:t>
            </a:r>
            <a:r>
              <a:rPr lang="en-US" sz="1200" err="1">
                <a:ea typeface="+mn-lt"/>
                <a:cs typeface="+mn-lt"/>
              </a:rPr>
              <a:t>CaCO</a:t>
            </a:r>
            <a:r>
              <a:rPr lang="en-US" sz="1200" dirty="0">
                <a:ea typeface="+mn-lt"/>
                <a:cs typeface="+mn-lt"/>
              </a:rPr>
              <a:t>₃ </a:t>
            </a:r>
            <a:r>
              <a:rPr lang="en-US" sz="1200" err="1">
                <a:ea typeface="+mn-lt"/>
                <a:cs typeface="+mn-lt"/>
              </a:rPr>
              <a:t>Άρ</a:t>
            </a:r>
            <a:r>
              <a:rPr lang="en-US" sz="1200" dirty="0">
                <a:ea typeface="+mn-lt"/>
                <a:cs typeface="+mn-lt"/>
              </a:rPr>
              <a:t>α, η π</a:t>
            </a:r>
            <a:r>
              <a:rPr lang="en-US" sz="1200" err="1">
                <a:ea typeface="+mn-lt"/>
                <a:cs typeface="+mn-lt"/>
              </a:rPr>
              <a:t>οσότητ</a:t>
            </a:r>
            <a:r>
              <a:rPr lang="en-US" sz="1200" dirty="0">
                <a:ea typeface="+mn-lt"/>
                <a:cs typeface="+mn-lt"/>
              </a:rPr>
              <a:t>α </a:t>
            </a:r>
            <a:r>
              <a:rPr lang="en-US" sz="1200" err="1">
                <a:ea typeface="+mn-lt"/>
                <a:cs typeface="+mn-lt"/>
              </a:rPr>
              <a:t>του</a:t>
            </a:r>
            <a:r>
              <a:rPr lang="en-US" sz="1200" dirty="0">
                <a:ea typeface="+mn-lt"/>
                <a:cs typeface="+mn-lt"/>
              </a:rPr>
              <a:t> καθα</a:t>
            </a:r>
            <a:r>
              <a:rPr lang="en-US" sz="1200" err="1">
                <a:ea typeface="+mn-lt"/>
                <a:cs typeface="+mn-lt"/>
              </a:rPr>
              <a:t>ρού</a:t>
            </a:r>
            <a:r>
              <a:rPr lang="en-US" sz="1200" dirty="0">
                <a:ea typeface="+mn-lt"/>
                <a:cs typeface="+mn-lt"/>
              </a:rPr>
              <a:t> </a:t>
            </a:r>
            <a:r>
              <a:rPr lang="en-US" sz="1200" err="1">
                <a:ea typeface="+mn-lt"/>
                <a:cs typeface="+mn-lt"/>
              </a:rPr>
              <a:t>CaCO</a:t>
            </a:r>
            <a:r>
              <a:rPr lang="en-US" sz="1200" dirty="0">
                <a:ea typeface="+mn-lt"/>
                <a:cs typeface="+mn-lt"/>
              </a:rPr>
              <a:t>₃ π</a:t>
            </a:r>
            <a:r>
              <a:rPr lang="en-US" sz="1200" err="1">
                <a:ea typeface="+mn-lt"/>
                <a:cs typeface="+mn-lt"/>
              </a:rPr>
              <a:t>ου</a:t>
            </a:r>
            <a:r>
              <a:rPr lang="en-US" sz="1200" dirty="0">
                <a:ea typeface="+mn-lt"/>
                <a:cs typeface="+mn-lt"/>
              </a:rPr>
              <a:t> α</a:t>
            </a:r>
            <a:r>
              <a:rPr lang="en-US" sz="1200" err="1">
                <a:ea typeface="+mn-lt"/>
                <a:cs typeface="+mn-lt"/>
              </a:rPr>
              <a:t>ντιδρά</a:t>
            </a:r>
            <a:r>
              <a:rPr lang="en-US" sz="1200" dirty="0">
                <a:ea typeface="+mn-lt"/>
                <a:cs typeface="+mn-lt"/>
              </a:rPr>
              <a:t> </a:t>
            </a:r>
            <a:r>
              <a:rPr lang="en-US" sz="1200" err="1">
                <a:ea typeface="+mn-lt"/>
                <a:cs typeface="+mn-lt"/>
              </a:rPr>
              <a:t>είν</a:t>
            </a:r>
            <a:r>
              <a:rPr lang="en-US" sz="1200" dirty="0">
                <a:ea typeface="+mn-lt"/>
                <a:cs typeface="+mn-lt"/>
              </a:rPr>
              <a:t>αι 15 g (</a:t>
            </a:r>
            <a:r>
              <a:rPr lang="en-US" sz="1200" err="1">
                <a:ea typeface="+mn-lt"/>
                <a:cs typeface="+mn-lt"/>
              </a:rPr>
              <a:t>οι</a:t>
            </a:r>
            <a:r>
              <a:rPr lang="en-US" sz="1200" dirty="0">
                <a:ea typeface="+mn-lt"/>
                <a:cs typeface="+mn-lt"/>
              </a:rPr>
              <a:t> π</a:t>
            </a:r>
            <a:r>
              <a:rPr lang="en-US" sz="1200" err="1">
                <a:ea typeface="+mn-lt"/>
                <a:cs typeface="+mn-lt"/>
              </a:rPr>
              <a:t>ροσμείξεις</a:t>
            </a:r>
            <a:r>
              <a:rPr lang="en-US" sz="1200" dirty="0">
                <a:ea typeface="+mn-lt"/>
                <a:cs typeface="+mn-lt"/>
              </a:rPr>
              <a:t> </a:t>
            </a:r>
            <a:r>
              <a:rPr lang="en-US" sz="1200" err="1">
                <a:ea typeface="+mn-lt"/>
                <a:cs typeface="+mn-lt"/>
              </a:rPr>
              <a:t>του</a:t>
            </a:r>
            <a:r>
              <a:rPr lang="en-US" sz="1200" dirty="0">
                <a:ea typeface="+mn-lt"/>
                <a:cs typeface="+mn-lt"/>
              </a:rPr>
              <a:t> </a:t>
            </a:r>
            <a:r>
              <a:rPr lang="en-US" sz="1200" err="1">
                <a:ea typeface="+mn-lt"/>
                <a:cs typeface="+mn-lt"/>
              </a:rPr>
              <a:t>δείγμ</a:t>
            </a:r>
            <a:r>
              <a:rPr lang="en-US" sz="1200" dirty="0">
                <a:ea typeface="+mn-lt"/>
                <a:cs typeface="+mn-lt"/>
              </a:rPr>
              <a:t>α</a:t>
            </a:r>
            <a:r>
              <a:rPr lang="en-US" sz="1200" err="1">
                <a:ea typeface="+mn-lt"/>
                <a:cs typeface="+mn-lt"/>
              </a:rPr>
              <a:t>τος</a:t>
            </a:r>
            <a:r>
              <a:rPr lang="en-US" sz="1200" dirty="0">
                <a:ea typeface="+mn-lt"/>
                <a:cs typeface="+mn-lt"/>
              </a:rPr>
              <a:t> </a:t>
            </a:r>
            <a:r>
              <a:rPr lang="en-US" sz="1200" err="1">
                <a:ea typeface="+mn-lt"/>
                <a:cs typeface="+mn-lt"/>
              </a:rPr>
              <a:t>είν</a:t>
            </a:r>
            <a:r>
              <a:rPr lang="en-US" sz="1200" dirty="0">
                <a:ea typeface="+mn-lt"/>
                <a:cs typeface="+mn-lt"/>
              </a:rPr>
              <a:t>αι 20 – 15 = 5 g και </a:t>
            </a:r>
            <a:r>
              <a:rPr lang="en-US" sz="1200" err="1">
                <a:ea typeface="+mn-lt"/>
                <a:cs typeface="+mn-lt"/>
              </a:rPr>
              <a:t>δεν</a:t>
            </a:r>
            <a:r>
              <a:rPr lang="en-US" sz="1200" dirty="0">
                <a:ea typeface="+mn-lt"/>
                <a:cs typeface="+mn-lt"/>
              </a:rPr>
              <a:t> α</a:t>
            </a:r>
            <a:r>
              <a:rPr lang="en-US" sz="1200" err="1">
                <a:ea typeface="+mn-lt"/>
                <a:cs typeface="+mn-lt"/>
              </a:rPr>
              <a:t>ντιδρούν</a:t>
            </a:r>
            <a:r>
              <a:rPr lang="en-US" sz="1200" dirty="0">
                <a:ea typeface="+mn-lt"/>
                <a:cs typeface="+mn-lt"/>
              </a:rPr>
              <a:t> </a:t>
            </a:r>
            <a:r>
              <a:rPr lang="en-US" sz="1200" err="1">
                <a:ea typeface="+mn-lt"/>
                <a:cs typeface="+mn-lt"/>
              </a:rPr>
              <a:t>με</a:t>
            </a:r>
            <a:r>
              <a:rPr lang="en-US" sz="1200" dirty="0">
                <a:ea typeface="+mn-lt"/>
                <a:cs typeface="+mn-lt"/>
              </a:rPr>
              <a:t> HCl).</a:t>
            </a:r>
            <a:endParaRPr lang="en-US" sz="1200" dirty="0"/>
          </a:p>
          <a:p>
            <a:r>
              <a:rPr lang="en-US" sz="1200" dirty="0">
                <a:ea typeface="+mn-lt"/>
                <a:cs typeface="+mn-lt"/>
              </a:rPr>
              <a:t>Υπ</a:t>
            </a:r>
            <a:r>
              <a:rPr lang="en-US" sz="1200" err="1">
                <a:ea typeface="+mn-lt"/>
                <a:cs typeface="+mn-lt"/>
              </a:rPr>
              <a:t>ολογίζουμε</a:t>
            </a:r>
            <a:r>
              <a:rPr lang="en-US" sz="1200" dirty="0">
                <a:ea typeface="+mn-lt"/>
                <a:cs typeface="+mn-lt"/>
              </a:rPr>
              <a:t> τα mol </a:t>
            </a:r>
            <a:r>
              <a:rPr lang="en-US" sz="1200" err="1">
                <a:ea typeface="+mn-lt"/>
                <a:cs typeface="+mn-lt"/>
              </a:rPr>
              <a:t>του</a:t>
            </a:r>
            <a:r>
              <a:rPr lang="en-US" sz="1200" dirty="0">
                <a:ea typeface="+mn-lt"/>
                <a:cs typeface="+mn-lt"/>
              </a:rPr>
              <a:t> </a:t>
            </a:r>
            <a:r>
              <a:rPr lang="en-US" sz="1200" err="1">
                <a:ea typeface="+mn-lt"/>
                <a:cs typeface="+mn-lt"/>
              </a:rPr>
              <a:t>CaCO</a:t>
            </a:r>
            <a:r>
              <a:rPr lang="en-US" sz="1200" dirty="0">
                <a:ea typeface="+mn-lt"/>
                <a:cs typeface="+mn-lt"/>
              </a:rPr>
              <a:t>₃ (</a:t>
            </a:r>
            <a:r>
              <a:rPr lang="en-US" sz="1200" err="1">
                <a:ea typeface="+mn-lt"/>
                <a:cs typeface="+mn-lt"/>
              </a:rPr>
              <a:t>Mr</a:t>
            </a:r>
            <a:r>
              <a:rPr lang="en-US" sz="1200" dirty="0">
                <a:ea typeface="+mn-lt"/>
                <a:cs typeface="+mn-lt"/>
              </a:rPr>
              <a:t> = 100 g/mol): n(</a:t>
            </a:r>
            <a:r>
              <a:rPr lang="en-US" sz="1200" err="1">
                <a:ea typeface="+mn-lt"/>
                <a:cs typeface="+mn-lt"/>
              </a:rPr>
              <a:t>CaCO</a:t>
            </a:r>
            <a:r>
              <a:rPr lang="en-US" sz="1200" dirty="0">
                <a:ea typeface="+mn-lt"/>
                <a:cs typeface="+mn-lt"/>
              </a:rPr>
              <a:t>₃) = m / </a:t>
            </a:r>
            <a:r>
              <a:rPr lang="en-US" sz="1200" err="1">
                <a:ea typeface="+mn-lt"/>
                <a:cs typeface="+mn-lt"/>
              </a:rPr>
              <a:t>Mr</a:t>
            </a:r>
            <a:r>
              <a:rPr lang="en-US" sz="1200" dirty="0">
                <a:ea typeface="+mn-lt"/>
                <a:cs typeface="+mn-lt"/>
              </a:rPr>
              <a:t> = 15 g / 100 g/mol = 0,15 mol</a:t>
            </a:r>
            <a:endParaRPr lang="en-US" sz="1200" dirty="0"/>
          </a:p>
          <a:p>
            <a:r>
              <a:rPr lang="en-US" sz="1200" dirty="0">
                <a:ea typeface="+mn-lt"/>
                <a:cs typeface="+mn-lt"/>
              </a:rPr>
              <a:t>Από </a:t>
            </a:r>
            <a:r>
              <a:rPr lang="en-US" sz="1200" err="1">
                <a:ea typeface="+mn-lt"/>
                <a:cs typeface="+mn-lt"/>
              </a:rPr>
              <a:t>τη</a:t>
            </a:r>
            <a:r>
              <a:rPr lang="en-US" sz="1200" dirty="0">
                <a:ea typeface="+mn-lt"/>
                <a:cs typeface="+mn-lt"/>
              </a:rPr>
              <a:t> </a:t>
            </a:r>
            <a:r>
              <a:rPr lang="en-US" sz="1200" err="1">
                <a:ea typeface="+mn-lt"/>
                <a:cs typeface="+mn-lt"/>
              </a:rPr>
              <a:t>στοιχειομετρί</a:t>
            </a:r>
            <a:r>
              <a:rPr lang="en-US" sz="1200" dirty="0">
                <a:ea typeface="+mn-lt"/>
                <a:cs typeface="+mn-lt"/>
              </a:rPr>
              <a:t>α </a:t>
            </a:r>
            <a:r>
              <a:rPr lang="en-US" sz="1200" err="1">
                <a:ea typeface="+mn-lt"/>
                <a:cs typeface="+mn-lt"/>
              </a:rPr>
              <a:t>της</a:t>
            </a:r>
            <a:r>
              <a:rPr lang="en-US" sz="1200" dirty="0">
                <a:ea typeface="+mn-lt"/>
                <a:cs typeface="+mn-lt"/>
              </a:rPr>
              <a:t> α</a:t>
            </a:r>
            <a:r>
              <a:rPr lang="en-US" sz="1200" err="1">
                <a:ea typeface="+mn-lt"/>
                <a:cs typeface="+mn-lt"/>
              </a:rPr>
              <a:t>ντίδρ</a:t>
            </a:r>
            <a:r>
              <a:rPr lang="en-US" sz="1200" dirty="0">
                <a:ea typeface="+mn-lt"/>
                <a:cs typeface="+mn-lt"/>
              </a:rPr>
              <a:t>α</a:t>
            </a:r>
            <a:r>
              <a:rPr lang="en-US" sz="1200" err="1">
                <a:ea typeface="+mn-lt"/>
                <a:cs typeface="+mn-lt"/>
              </a:rPr>
              <a:t>σης</a:t>
            </a:r>
            <a:r>
              <a:rPr lang="en-US" sz="1200" dirty="0">
                <a:ea typeface="+mn-lt"/>
                <a:cs typeface="+mn-lt"/>
              </a:rPr>
              <a:t>: </a:t>
            </a:r>
            <a:r>
              <a:rPr lang="en-US" sz="1200" err="1">
                <a:ea typeface="+mn-lt"/>
                <a:cs typeface="+mn-lt"/>
              </a:rPr>
              <a:t>CaCO</a:t>
            </a:r>
            <a:r>
              <a:rPr lang="en-US" sz="1200" dirty="0">
                <a:ea typeface="+mn-lt"/>
                <a:cs typeface="+mn-lt"/>
              </a:rPr>
              <a:t>₃(s) + 2HCl(</a:t>
            </a:r>
            <a:r>
              <a:rPr lang="en-US" sz="1200" err="1">
                <a:ea typeface="+mn-lt"/>
                <a:cs typeface="+mn-lt"/>
              </a:rPr>
              <a:t>aq</a:t>
            </a:r>
            <a:r>
              <a:rPr lang="en-US" sz="1200" dirty="0">
                <a:ea typeface="+mn-lt"/>
                <a:cs typeface="+mn-lt"/>
              </a:rPr>
              <a:t>) → </a:t>
            </a:r>
            <a:r>
              <a:rPr lang="en-US" sz="1200" err="1">
                <a:ea typeface="+mn-lt"/>
                <a:cs typeface="+mn-lt"/>
              </a:rPr>
              <a:t>CaCl</a:t>
            </a:r>
            <a:r>
              <a:rPr lang="en-US" sz="1200" dirty="0">
                <a:ea typeface="+mn-lt"/>
                <a:cs typeface="+mn-lt"/>
              </a:rPr>
              <a:t>₂(</a:t>
            </a:r>
            <a:r>
              <a:rPr lang="en-US" sz="1200" err="1">
                <a:ea typeface="+mn-lt"/>
                <a:cs typeface="+mn-lt"/>
              </a:rPr>
              <a:t>aq</a:t>
            </a:r>
            <a:r>
              <a:rPr lang="en-US" sz="1200" dirty="0">
                <a:ea typeface="+mn-lt"/>
                <a:cs typeface="+mn-lt"/>
              </a:rPr>
              <a:t>) + H₂O(l) + CO₂(g)</a:t>
            </a:r>
            <a:br>
              <a:rPr lang="en-US" sz="1200" dirty="0"/>
            </a:br>
            <a:r>
              <a:rPr lang="en-US" sz="1200" dirty="0">
                <a:ea typeface="+mn-lt"/>
                <a:cs typeface="+mn-lt"/>
              </a:rPr>
              <a:t>1 mol </a:t>
            </a:r>
            <a:r>
              <a:rPr lang="en-US" sz="1200" err="1">
                <a:ea typeface="+mn-lt"/>
                <a:cs typeface="+mn-lt"/>
              </a:rPr>
              <a:t>CaCO</a:t>
            </a:r>
            <a:r>
              <a:rPr lang="en-US" sz="1200" dirty="0">
                <a:ea typeface="+mn-lt"/>
                <a:cs typeface="+mn-lt"/>
              </a:rPr>
              <a:t>₃ → 1 mol CO₂ </a:t>
            </a:r>
            <a:r>
              <a:rPr lang="en-US" sz="1200" err="1">
                <a:ea typeface="+mn-lt"/>
                <a:cs typeface="+mn-lt"/>
              </a:rPr>
              <a:t>Άρ</a:t>
            </a:r>
            <a:r>
              <a:rPr lang="en-US" sz="1200" dirty="0">
                <a:ea typeface="+mn-lt"/>
                <a:cs typeface="+mn-lt"/>
              </a:rPr>
              <a:t>α 0,15 mol </a:t>
            </a:r>
            <a:r>
              <a:rPr lang="en-US" sz="1200" err="1">
                <a:ea typeface="+mn-lt"/>
                <a:cs typeface="+mn-lt"/>
              </a:rPr>
              <a:t>CaCO</a:t>
            </a:r>
            <a:r>
              <a:rPr lang="en-US" sz="1200" dirty="0">
                <a:ea typeface="+mn-lt"/>
                <a:cs typeface="+mn-lt"/>
              </a:rPr>
              <a:t>₃ → 0,15 mol CO₂</a:t>
            </a:r>
            <a:endParaRPr lang="en-US" sz="1200" dirty="0"/>
          </a:p>
          <a:p>
            <a:r>
              <a:rPr lang="en-US" sz="1200" dirty="0">
                <a:ea typeface="+mn-lt"/>
                <a:cs typeface="+mn-lt"/>
              </a:rPr>
              <a:t>Ο </a:t>
            </a:r>
            <a:r>
              <a:rPr lang="en-US" sz="1200" dirty="0" err="1">
                <a:ea typeface="+mn-lt"/>
                <a:cs typeface="+mn-lt"/>
              </a:rPr>
              <a:t>όγκος</a:t>
            </a:r>
            <a:r>
              <a:rPr lang="en-US" sz="1200" dirty="0">
                <a:ea typeface="+mn-lt"/>
                <a:cs typeface="+mn-lt"/>
              </a:rPr>
              <a:t> </a:t>
            </a:r>
            <a:r>
              <a:rPr lang="en-US" sz="1200" dirty="0" err="1">
                <a:ea typeface="+mn-lt"/>
                <a:cs typeface="+mn-lt"/>
              </a:rPr>
              <a:t>του</a:t>
            </a:r>
            <a:r>
              <a:rPr lang="en-US" sz="1200" dirty="0">
                <a:ea typeface="+mn-lt"/>
                <a:cs typeface="+mn-lt"/>
              </a:rPr>
              <a:t> CO₂ π</a:t>
            </a:r>
            <a:r>
              <a:rPr lang="en-US" sz="1200" dirty="0" err="1">
                <a:ea typeface="+mn-lt"/>
                <a:cs typeface="+mn-lt"/>
              </a:rPr>
              <a:t>ου</a:t>
            </a:r>
            <a:r>
              <a:rPr lang="en-US" sz="1200" dirty="0">
                <a:ea typeface="+mn-lt"/>
                <a:cs typeface="+mn-lt"/>
              </a:rPr>
              <a:t> πα</a:t>
            </a:r>
            <a:r>
              <a:rPr lang="en-US" sz="1200" dirty="0" err="1">
                <a:ea typeface="+mn-lt"/>
                <a:cs typeface="+mn-lt"/>
              </a:rPr>
              <a:t>ράγετ</a:t>
            </a:r>
            <a:r>
              <a:rPr lang="en-US" sz="1200" dirty="0">
                <a:ea typeface="+mn-lt"/>
                <a:cs typeface="+mn-lt"/>
              </a:rPr>
              <a:t>αι </a:t>
            </a:r>
            <a:r>
              <a:rPr lang="en-US" sz="1200" dirty="0" err="1">
                <a:ea typeface="+mn-lt"/>
                <a:cs typeface="+mn-lt"/>
              </a:rPr>
              <a:t>σε</a:t>
            </a:r>
            <a:r>
              <a:rPr lang="en-US" sz="1200" dirty="0">
                <a:ea typeface="+mn-lt"/>
                <a:cs typeface="+mn-lt"/>
              </a:rPr>
              <a:t> </a:t>
            </a:r>
            <a:r>
              <a:rPr lang="en-US" sz="1200" dirty="0" err="1">
                <a:ea typeface="+mn-lt"/>
                <a:cs typeface="+mn-lt"/>
              </a:rPr>
              <a:t>συνθήκες</a:t>
            </a:r>
            <a:r>
              <a:rPr lang="en-US" sz="1200" dirty="0">
                <a:ea typeface="+mn-lt"/>
                <a:cs typeface="+mn-lt"/>
              </a:rPr>
              <a:t> STP (</a:t>
            </a:r>
            <a:r>
              <a:rPr lang="en-US" sz="1200" dirty="0" err="1">
                <a:ea typeface="+mn-lt"/>
                <a:cs typeface="+mn-lt"/>
              </a:rPr>
              <a:t>Vm</a:t>
            </a:r>
            <a:r>
              <a:rPr lang="en-US" sz="1200" dirty="0">
                <a:ea typeface="+mn-lt"/>
                <a:cs typeface="+mn-lt"/>
              </a:rPr>
              <a:t> = 22,4 L/mol):</a:t>
            </a:r>
            <a:endParaRPr lang="en-US" sz="1200" dirty="0"/>
          </a:p>
          <a:p>
            <a:r>
              <a:rPr lang="en-US" sz="1200" dirty="0">
                <a:ea typeface="+mn-lt"/>
                <a:cs typeface="+mn-lt"/>
              </a:rPr>
              <a:t>V(CO₂) = n × </a:t>
            </a:r>
            <a:r>
              <a:rPr lang="en-US" sz="1200" dirty="0" err="1">
                <a:ea typeface="+mn-lt"/>
                <a:cs typeface="+mn-lt"/>
              </a:rPr>
              <a:t>Vm</a:t>
            </a:r>
            <a:r>
              <a:rPr lang="en-US" sz="1200" dirty="0">
                <a:ea typeface="+mn-lt"/>
                <a:cs typeface="+mn-lt"/>
              </a:rPr>
              <a:t> = 0,15 mol × 22,4 L/mol = 3,36 L</a:t>
            </a:r>
            <a:endParaRPr lang="en-US" sz="1200" dirty="0"/>
          </a:p>
          <a:p>
            <a:endParaRPr lang="en-US" sz="1200" dirty="0"/>
          </a:p>
          <a:p>
            <a:r>
              <a:rPr lang="en-US" sz="1200" dirty="0">
                <a:ea typeface="+mn-lt"/>
                <a:cs typeface="+mn-lt"/>
              </a:rPr>
              <a:t>✅ Απ</a:t>
            </a:r>
            <a:r>
              <a:rPr lang="en-US" sz="1200" dirty="0" err="1">
                <a:ea typeface="+mn-lt"/>
                <a:cs typeface="+mn-lt"/>
              </a:rPr>
              <a:t>άντηση</a:t>
            </a:r>
            <a:r>
              <a:rPr lang="en-US" sz="1200" dirty="0">
                <a:ea typeface="+mn-lt"/>
                <a:cs typeface="+mn-lt"/>
              </a:rPr>
              <a:t>:</a:t>
            </a:r>
            <a:endParaRPr lang="en-US" sz="1200" dirty="0"/>
          </a:p>
          <a:p>
            <a:r>
              <a:rPr lang="en-US" sz="1200" dirty="0">
                <a:ea typeface="+mn-lt"/>
                <a:cs typeface="+mn-lt"/>
              </a:rPr>
              <a:t>Ο </a:t>
            </a:r>
            <a:r>
              <a:rPr lang="en-US" sz="1200" err="1">
                <a:ea typeface="+mn-lt"/>
                <a:cs typeface="+mn-lt"/>
              </a:rPr>
              <a:t>όγκος</a:t>
            </a:r>
            <a:r>
              <a:rPr lang="en-US" sz="1200" dirty="0">
                <a:ea typeface="+mn-lt"/>
                <a:cs typeface="+mn-lt"/>
              </a:rPr>
              <a:t> </a:t>
            </a:r>
            <a:r>
              <a:rPr lang="en-US" sz="1200" err="1">
                <a:ea typeface="+mn-lt"/>
                <a:cs typeface="+mn-lt"/>
              </a:rPr>
              <a:t>του</a:t>
            </a:r>
            <a:r>
              <a:rPr lang="en-US" sz="1200" dirty="0">
                <a:ea typeface="+mn-lt"/>
                <a:cs typeface="+mn-lt"/>
              </a:rPr>
              <a:t> CO₂ π</a:t>
            </a:r>
            <a:r>
              <a:rPr lang="en-US" sz="1200" err="1">
                <a:ea typeface="+mn-lt"/>
                <a:cs typeface="+mn-lt"/>
              </a:rPr>
              <a:t>ου</a:t>
            </a:r>
            <a:r>
              <a:rPr lang="en-US" sz="1200" dirty="0">
                <a:ea typeface="+mn-lt"/>
                <a:cs typeface="+mn-lt"/>
              </a:rPr>
              <a:t> πα</a:t>
            </a:r>
            <a:r>
              <a:rPr lang="en-US" sz="1200" err="1">
                <a:ea typeface="+mn-lt"/>
                <a:cs typeface="+mn-lt"/>
              </a:rPr>
              <a:t>ράγετ</a:t>
            </a:r>
            <a:r>
              <a:rPr lang="en-US" sz="1200" dirty="0">
                <a:ea typeface="+mn-lt"/>
                <a:cs typeface="+mn-lt"/>
              </a:rPr>
              <a:t>αι </a:t>
            </a:r>
            <a:r>
              <a:rPr lang="en-US" sz="1200" err="1">
                <a:ea typeface="+mn-lt"/>
                <a:cs typeface="+mn-lt"/>
              </a:rPr>
              <a:t>είν</a:t>
            </a:r>
            <a:r>
              <a:rPr lang="en-US" sz="1200" dirty="0">
                <a:ea typeface="+mn-lt"/>
                <a:cs typeface="+mn-lt"/>
              </a:rPr>
              <a:t>αι 3,36 L.</a:t>
            </a:r>
            <a:endParaRPr lang="en-US" sz="1200" dirty="0"/>
          </a:p>
          <a:p>
            <a:r>
              <a:rPr lang="en-US" sz="1200" dirty="0">
                <a:ea typeface="Source Sans Pro Black"/>
              </a:rPr>
              <a:t>Please fill out our post-meeting survey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4278EE8E-9545-6BCB-EC65-D97D4672A8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r="56241" b="67097"/>
          <a:stretch>
            <a:fillRect/>
          </a:stretch>
        </p:blipFill>
        <p:spPr>
          <a:xfrm rot="5400000" flipV="1">
            <a:off x="7662235" y="2345170"/>
            <a:ext cx="5396081" cy="3663449"/>
          </a:xfrm>
          <a:custGeom>
            <a:avLst/>
            <a:gdLst>
              <a:gd name="connsiteX0" fmla="*/ 0 w 5396081"/>
              <a:gd name="connsiteY0" fmla="*/ 0 h 3663449"/>
              <a:gd name="connsiteX1" fmla="*/ 0 w 5396081"/>
              <a:gd name="connsiteY1" fmla="*/ 3663449 h 3663449"/>
              <a:gd name="connsiteX2" fmla="*/ 5396081 w 5396081"/>
              <a:gd name="connsiteY2" fmla="*/ 3663449 h 3663449"/>
              <a:gd name="connsiteX3" fmla="*/ 5396081 w 5396081"/>
              <a:gd name="connsiteY3" fmla="*/ 0 h 366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96081" h="3663449">
                <a:moveTo>
                  <a:pt x="0" y="0"/>
                </a:moveTo>
                <a:lnTo>
                  <a:pt x="0" y="3663449"/>
                </a:lnTo>
                <a:lnTo>
                  <a:pt x="5396081" y="3663449"/>
                </a:lnTo>
                <a:lnTo>
                  <a:pt x="5396081" y="0"/>
                </a:lnTo>
                <a:close/>
              </a:path>
            </a:pathLst>
          </a:cu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ED242377-664E-B58F-F788-A018C29C0A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r="60380" b="68860"/>
          <a:stretch>
            <a:fillRect/>
          </a:stretch>
        </p:blipFill>
        <p:spPr>
          <a:xfrm flipV="1">
            <a:off x="7306282" y="0"/>
            <a:ext cx="4885718" cy="3467135"/>
          </a:xfrm>
          <a:custGeom>
            <a:avLst/>
            <a:gdLst>
              <a:gd name="connsiteX0" fmla="*/ 4885718 w 4885718"/>
              <a:gd name="connsiteY0" fmla="*/ 0 h 3467135"/>
              <a:gd name="connsiteX1" fmla="*/ 0 w 4885718"/>
              <a:gd name="connsiteY1" fmla="*/ 0 h 3467135"/>
              <a:gd name="connsiteX2" fmla="*/ 0 w 4885718"/>
              <a:gd name="connsiteY2" fmla="*/ 3467135 h 3467135"/>
              <a:gd name="connsiteX3" fmla="*/ 4885718 w 4885718"/>
              <a:gd name="connsiteY3" fmla="*/ 3467135 h 3467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718" h="3467135">
                <a:moveTo>
                  <a:pt x="4885718" y="0"/>
                </a:moveTo>
                <a:lnTo>
                  <a:pt x="0" y="0"/>
                </a:lnTo>
                <a:lnTo>
                  <a:pt x="0" y="3467135"/>
                </a:lnTo>
                <a:lnTo>
                  <a:pt x="4885718" y="346713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170762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69C16CF6-07B9-AE33-5231-FD70F0C124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42525" y="4595435"/>
            <a:ext cx="7742636" cy="2262565"/>
          </a:xfrm>
          <a:custGeom>
            <a:avLst/>
            <a:gdLst>
              <a:gd name="connsiteX0" fmla="*/ 3498634 w 7742636"/>
              <a:gd name="connsiteY0" fmla="*/ 2257119 h 2262565"/>
              <a:gd name="connsiteX1" fmla="*/ 3528275 w 7742636"/>
              <a:gd name="connsiteY1" fmla="*/ 2262565 h 2262565"/>
              <a:gd name="connsiteX2" fmla="*/ 3424743 w 7742636"/>
              <a:gd name="connsiteY2" fmla="*/ 2262565 h 2262565"/>
              <a:gd name="connsiteX3" fmla="*/ 3442914 w 7742636"/>
              <a:gd name="connsiteY3" fmla="*/ 2259196 h 2262565"/>
              <a:gd name="connsiteX4" fmla="*/ 3498634 w 7742636"/>
              <a:gd name="connsiteY4" fmla="*/ 2257119 h 2262565"/>
              <a:gd name="connsiteX5" fmla="*/ 3506847 w 7742636"/>
              <a:gd name="connsiteY5" fmla="*/ 2119025 h 2262565"/>
              <a:gd name="connsiteX6" fmla="*/ 3650326 w 7742636"/>
              <a:gd name="connsiteY6" fmla="*/ 2168429 h 2262565"/>
              <a:gd name="connsiteX7" fmla="*/ 3743791 w 7742636"/>
              <a:gd name="connsiteY7" fmla="*/ 2260802 h 2262565"/>
              <a:gd name="connsiteX8" fmla="*/ 3745325 w 7742636"/>
              <a:gd name="connsiteY8" fmla="*/ 2262565 h 2262565"/>
              <a:gd name="connsiteX9" fmla="*/ 3681030 w 7742636"/>
              <a:gd name="connsiteY9" fmla="*/ 2262565 h 2262565"/>
              <a:gd name="connsiteX10" fmla="*/ 3626243 w 7742636"/>
              <a:gd name="connsiteY10" fmla="*/ 2204234 h 2262565"/>
              <a:gd name="connsiteX11" fmla="*/ 3502745 w 7742636"/>
              <a:gd name="connsiteY11" fmla="*/ 2163084 h 2262565"/>
              <a:gd name="connsiteX12" fmla="*/ 3285866 w 7742636"/>
              <a:gd name="connsiteY12" fmla="*/ 2209951 h 2262565"/>
              <a:gd name="connsiteX13" fmla="*/ 2981568 w 7742636"/>
              <a:gd name="connsiteY13" fmla="*/ 2248987 h 2262565"/>
              <a:gd name="connsiteX14" fmla="*/ 2579656 w 7742636"/>
              <a:gd name="connsiteY14" fmla="*/ 2252756 h 2262565"/>
              <a:gd name="connsiteX15" fmla="*/ 2568544 w 7742636"/>
              <a:gd name="connsiteY15" fmla="*/ 2262565 h 2262565"/>
              <a:gd name="connsiteX16" fmla="*/ 2499633 w 7742636"/>
              <a:gd name="connsiteY16" fmla="*/ 2262565 h 2262565"/>
              <a:gd name="connsiteX17" fmla="*/ 2560689 w 7742636"/>
              <a:gd name="connsiteY17" fmla="*/ 2211259 h 2262565"/>
              <a:gd name="connsiteX18" fmla="*/ 2992498 w 7742636"/>
              <a:gd name="connsiteY18" fmla="*/ 2207068 h 2262565"/>
              <a:gd name="connsiteX19" fmla="*/ 3268878 w 7742636"/>
              <a:gd name="connsiteY19" fmla="*/ 2168249 h 2262565"/>
              <a:gd name="connsiteX20" fmla="*/ 3506847 w 7742636"/>
              <a:gd name="connsiteY20" fmla="*/ 2119025 h 2262565"/>
              <a:gd name="connsiteX21" fmla="*/ 3519836 w 7742636"/>
              <a:gd name="connsiteY21" fmla="*/ 1976981 h 2262565"/>
              <a:gd name="connsiteX22" fmla="*/ 3672881 w 7742636"/>
              <a:gd name="connsiteY22" fmla="*/ 2030495 h 2262565"/>
              <a:gd name="connsiteX23" fmla="*/ 3770501 w 7742636"/>
              <a:gd name="connsiteY23" fmla="*/ 2131399 h 2262565"/>
              <a:gd name="connsiteX24" fmla="*/ 3891714 w 7742636"/>
              <a:gd name="connsiteY24" fmla="*/ 2239042 h 2262565"/>
              <a:gd name="connsiteX25" fmla="*/ 4089008 w 7742636"/>
              <a:gd name="connsiteY25" fmla="*/ 2224383 h 2262565"/>
              <a:gd name="connsiteX26" fmla="*/ 4244551 w 7742636"/>
              <a:gd name="connsiteY26" fmla="*/ 2196472 h 2262565"/>
              <a:gd name="connsiteX27" fmla="*/ 4445179 w 7742636"/>
              <a:gd name="connsiteY27" fmla="*/ 2247673 h 2262565"/>
              <a:gd name="connsiteX28" fmla="*/ 4463566 w 7742636"/>
              <a:gd name="connsiteY28" fmla="*/ 2262565 h 2262565"/>
              <a:gd name="connsiteX29" fmla="*/ 4361702 w 7742636"/>
              <a:gd name="connsiteY29" fmla="*/ 2262565 h 2262565"/>
              <a:gd name="connsiteX30" fmla="*/ 4332236 w 7742636"/>
              <a:gd name="connsiteY30" fmla="*/ 2250885 h 2262565"/>
              <a:gd name="connsiteX31" fmla="*/ 4244446 w 7742636"/>
              <a:gd name="connsiteY31" fmla="*/ 2241759 h 2262565"/>
              <a:gd name="connsiteX32" fmla="*/ 4172231 w 7742636"/>
              <a:gd name="connsiteY32" fmla="*/ 2250339 h 2262565"/>
              <a:gd name="connsiteX33" fmla="*/ 4124048 w 7742636"/>
              <a:gd name="connsiteY33" fmla="*/ 2262565 h 2262565"/>
              <a:gd name="connsiteX34" fmla="*/ 3845363 w 7742636"/>
              <a:gd name="connsiteY34" fmla="*/ 2262565 h 2262565"/>
              <a:gd name="connsiteX35" fmla="*/ 3796498 w 7742636"/>
              <a:gd name="connsiteY35" fmla="*/ 2230516 h 2262565"/>
              <a:gd name="connsiteX36" fmla="*/ 3734286 w 7742636"/>
              <a:gd name="connsiteY36" fmla="*/ 2159182 h 2262565"/>
              <a:gd name="connsiteX37" fmla="*/ 3645673 w 7742636"/>
              <a:gd name="connsiteY37" fmla="*/ 2067826 h 2262565"/>
              <a:gd name="connsiteX38" fmla="*/ 3512170 w 7742636"/>
              <a:gd name="connsiteY38" fmla="*/ 2022657 h 2262565"/>
              <a:gd name="connsiteX39" fmla="*/ 3279494 w 7742636"/>
              <a:gd name="connsiteY39" fmla="*/ 2072190 h 2262565"/>
              <a:gd name="connsiteX40" fmla="*/ 2953830 w 7742636"/>
              <a:gd name="connsiteY40" fmla="*/ 2113005 h 2262565"/>
              <a:gd name="connsiteX41" fmla="*/ 2400327 w 7742636"/>
              <a:gd name="connsiteY41" fmla="*/ 2244479 h 2262565"/>
              <a:gd name="connsiteX42" fmla="*/ 2390651 w 7742636"/>
              <a:gd name="connsiteY42" fmla="*/ 2262565 h 2262565"/>
              <a:gd name="connsiteX43" fmla="*/ 2341119 w 7742636"/>
              <a:gd name="connsiteY43" fmla="*/ 2262565 h 2262565"/>
              <a:gd name="connsiteX44" fmla="*/ 2364119 w 7742636"/>
              <a:gd name="connsiteY44" fmla="*/ 2219836 h 2262565"/>
              <a:gd name="connsiteX45" fmla="*/ 2967296 w 7742636"/>
              <a:gd name="connsiteY45" fmla="*/ 2069351 h 2262565"/>
              <a:gd name="connsiteX46" fmla="*/ 3265221 w 7742636"/>
              <a:gd name="connsiteY46" fmla="*/ 2029127 h 2262565"/>
              <a:gd name="connsiteX47" fmla="*/ 3519836 w 7742636"/>
              <a:gd name="connsiteY47" fmla="*/ 1976981 h 2262565"/>
              <a:gd name="connsiteX48" fmla="*/ 3532263 w 7742636"/>
              <a:gd name="connsiteY48" fmla="*/ 1834366 h 2262565"/>
              <a:gd name="connsiteX49" fmla="*/ 3695740 w 7742636"/>
              <a:gd name="connsiteY49" fmla="*/ 1891341 h 2262565"/>
              <a:gd name="connsiteX50" fmla="*/ 3800093 w 7742636"/>
              <a:gd name="connsiteY50" fmla="*/ 1999077 h 2262565"/>
              <a:gd name="connsiteX51" fmla="*/ 3929962 w 7742636"/>
              <a:gd name="connsiteY51" fmla="*/ 2115514 h 2262565"/>
              <a:gd name="connsiteX52" fmla="*/ 4141830 w 7742636"/>
              <a:gd name="connsiteY52" fmla="*/ 2100003 h 2262565"/>
              <a:gd name="connsiteX53" fmla="*/ 4307268 w 7742636"/>
              <a:gd name="connsiteY53" fmla="*/ 2070600 h 2262565"/>
              <a:gd name="connsiteX54" fmla="*/ 4520619 w 7742636"/>
              <a:gd name="connsiteY54" fmla="*/ 2125135 h 2262565"/>
              <a:gd name="connsiteX55" fmla="*/ 4606489 w 7742636"/>
              <a:gd name="connsiteY55" fmla="*/ 2195502 h 2262565"/>
              <a:gd name="connsiteX56" fmla="*/ 4651641 w 7742636"/>
              <a:gd name="connsiteY56" fmla="*/ 2262565 h 2262565"/>
              <a:gd name="connsiteX57" fmla="*/ 4593281 w 7742636"/>
              <a:gd name="connsiteY57" fmla="*/ 2262565 h 2262565"/>
              <a:gd name="connsiteX58" fmla="*/ 4561799 w 7742636"/>
              <a:gd name="connsiteY58" fmla="*/ 2220722 h 2262565"/>
              <a:gd name="connsiteX59" fmla="*/ 4486728 w 7742636"/>
              <a:gd name="connsiteY59" fmla="*/ 2163518 h 2262565"/>
              <a:gd name="connsiteX60" fmla="*/ 4304783 w 7742636"/>
              <a:gd name="connsiteY60" fmla="*/ 2118948 h 2262565"/>
              <a:gd name="connsiteX61" fmla="*/ 4151577 w 7742636"/>
              <a:gd name="connsiteY61" fmla="*/ 2145704 h 2262565"/>
              <a:gd name="connsiteX62" fmla="*/ 3910833 w 7742636"/>
              <a:gd name="connsiteY62" fmla="*/ 2159474 h 2262565"/>
              <a:gd name="connsiteX63" fmla="*/ 3760965 w 7742636"/>
              <a:gd name="connsiteY63" fmla="*/ 2028801 h 2262565"/>
              <a:gd name="connsiteX64" fmla="*/ 3665012 w 7742636"/>
              <a:gd name="connsiteY64" fmla="*/ 1931351 h 2262565"/>
              <a:gd name="connsiteX65" fmla="*/ 3522494 w 7742636"/>
              <a:gd name="connsiteY65" fmla="*/ 1882054 h 2262565"/>
              <a:gd name="connsiteX66" fmla="*/ 3272656 w 7742636"/>
              <a:gd name="connsiteY66" fmla="*/ 1934571 h 2262565"/>
              <a:gd name="connsiteX67" fmla="*/ 2925424 w 7742636"/>
              <a:gd name="connsiteY67" fmla="*/ 1977745 h 2262565"/>
              <a:gd name="connsiteX68" fmla="*/ 2333043 w 7742636"/>
              <a:gd name="connsiteY68" fmla="*/ 2116695 h 2262565"/>
              <a:gd name="connsiteX69" fmla="*/ 2254872 w 7742636"/>
              <a:gd name="connsiteY69" fmla="*/ 2262565 h 2262565"/>
              <a:gd name="connsiteX70" fmla="*/ 2204854 w 7742636"/>
              <a:gd name="connsiteY70" fmla="*/ 2262565 h 2262565"/>
              <a:gd name="connsiteX71" fmla="*/ 2297832 w 7742636"/>
              <a:gd name="connsiteY71" fmla="*/ 2089151 h 2262565"/>
              <a:gd name="connsiteX72" fmla="*/ 2942036 w 7742636"/>
              <a:gd name="connsiteY72" fmla="*/ 1931615 h 2262565"/>
              <a:gd name="connsiteX73" fmla="*/ 3259948 w 7742636"/>
              <a:gd name="connsiteY73" fmla="*/ 1889769 h 2262565"/>
              <a:gd name="connsiteX74" fmla="*/ 3532263 w 7742636"/>
              <a:gd name="connsiteY74" fmla="*/ 1834366 h 2262565"/>
              <a:gd name="connsiteX75" fmla="*/ 3541946 w 7742636"/>
              <a:gd name="connsiteY75" fmla="*/ 1694144 h 2262565"/>
              <a:gd name="connsiteX76" fmla="*/ 3714275 w 7742636"/>
              <a:gd name="connsiteY76" fmla="*/ 1755792 h 2262565"/>
              <a:gd name="connsiteX77" fmla="*/ 3824198 w 7742636"/>
              <a:gd name="connsiteY77" fmla="*/ 1868988 h 2262565"/>
              <a:gd name="connsiteX78" fmla="*/ 3962890 w 7742636"/>
              <a:gd name="connsiteY78" fmla="*/ 1993597 h 2262565"/>
              <a:gd name="connsiteX79" fmla="*/ 4189697 w 7742636"/>
              <a:gd name="connsiteY79" fmla="*/ 1978980 h 2262565"/>
              <a:gd name="connsiteX80" fmla="*/ 4364857 w 7742636"/>
              <a:gd name="connsiteY80" fmla="*/ 1947706 h 2262565"/>
              <a:gd name="connsiteX81" fmla="*/ 4590943 w 7742636"/>
              <a:gd name="connsiteY81" fmla="*/ 2006341 h 2262565"/>
              <a:gd name="connsiteX82" fmla="*/ 4747796 w 7742636"/>
              <a:gd name="connsiteY82" fmla="*/ 2178523 h 2262565"/>
              <a:gd name="connsiteX83" fmla="*/ 4772150 w 7742636"/>
              <a:gd name="connsiteY83" fmla="*/ 2262565 h 2262565"/>
              <a:gd name="connsiteX84" fmla="*/ 4723012 w 7742636"/>
              <a:gd name="connsiteY84" fmla="*/ 2262565 h 2262565"/>
              <a:gd name="connsiteX85" fmla="*/ 4704149 w 7742636"/>
              <a:gd name="connsiteY85" fmla="*/ 2196024 h 2262565"/>
              <a:gd name="connsiteX86" fmla="*/ 4697715 w 7742636"/>
              <a:gd name="connsiteY86" fmla="*/ 2182838 h 2262565"/>
              <a:gd name="connsiteX87" fmla="*/ 4557612 w 7742636"/>
              <a:gd name="connsiteY87" fmla="*/ 2040843 h 2262565"/>
              <a:gd name="connsiteX88" fmla="*/ 4363368 w 7742636"/>
              <a:gd name="connsiteY88" fmla="*/ 1993155 h 2262565"/>
              <a:gd name="connsiteX89" fmla="*/ 4201200 w 7742636"/>
              <a:gd name="connsiteY89" fmla="*/ 2024317 h 2262565"/>
              <a:gd name="connsiteX90" fmla="*/ 3946259 w 7742636"/>
              <a:gd name="connsiteY90" fmla="*/ 2038734 h 2262565"/>
              <a:gd name="connsiteX91" fmla="*/ 3787775 w 7742636"/>
              <a:gd name="connsiteY91" fmla="*/ 1899306 h 2262565"/>
              <a:gd name="connsiteX92" fmla="*/ 3687661 w 7742636"/>
              <a:gd name="connsiteY92" fmla="*/ 1793330 h 2262565"/>
              <a:gd name="connsiteX93" fmla="*/ 3535488 w 7742636"/>
              <a:gd name="connsiteY93" fmla="*/ 1740216 h 2262565"/>
              <a:gd name="connsiteX94" fmla="*/ 3268933 w 7742636"/>
              <a:gd name="connsiteY94" fmla="*/ 1795981 h 2262565"/>
              <a:gd name="connsiteX95" fmla="*/ 2900710 w 7742636"/>
              <a:gd name="connsiteY95" fmla="*/ 1840729 h 2262565"/>
              <a:gd name="connsiteX96" fmla="*/ 2268662 w 7742636"/>
              <a:gd name="connsiteY96" fmla="*/ 1987523 h 2262565"/>
              <a:gd name="connsiteX97" fmla="*/ 2138220 w 7742636"/>
              <a:gd name="connsiteY97" fmla="*/ 2231097 h 2262565"/>
              <a:gd name="connsiteX98" fmla="*/ 2122707 w 7742636"/>
              <a:gd name="connsiteY98" fmla="*/ 2262565 h 2262565"/>
              <a:gd name="connsiteX99" fmla="*/ 2069710 w 7742636"/>
              <a:gd name="connsiteY99" fmla="*/ 2262565 h 2262565"/>
              <a:gd name="connsiteX100" fmla="*/ 2095602 w 7742636"/>
              <a:gd name="connsiteY100" fmla="*/ 2210122 h 2262565"/>
              <a:gd name="connsiteX101" fmla="*/ 2230702 w 7742636"/>
              <a:gd name="connsiteY101" fmla="*/ 1961298 h 2262565"/>
              <a:gd name="connsiteX102" fmla="*/ 2914238 w 7742636"/>
              <a:gd name="connsiteY102" fmla="*/ 1796159 h 2262565"/>
              <a:gd name="connsiteX103" fmla="*/ 3254266 w 7742636"/>
              <a:gd name="connsiteY103" fmla="*/ 1752127 h 2262565"/>
              <a:gd name="connsiteX104" fmla="*/ 3541946 w 7742636"/>
              <a:gd name="connsiteY104" fmla="*/ 1694144 h 2262565"/>
              <a:gd name="connsiteX105" fmla="*/ 3552686 w 7742636"/>
              <a:gd name="connsiteY105" fmla="*/ 1552306 h 2262565"/>
              <a:gd name="connsiteX106" fmla="*/ 3734684 w 7742636"/>
              <a:gd name="connsiteY106" fmla="*/ 1617899 h 2262565"/>
              <a:gd name="connsiteX107" fmla="*/ 3851705 w 7742636"/>
              <a:gd name="connsiteY107" fmla="*/ 1739677 h 2262565"/>
              <a:gd name="connsiteX108" fmla="*/ 3999015 w 7742636"/>
              <a:gd name="connsiteY108" fmla="*/ 1873040 h 2262565"/>
              <a:gd name="connsiteX109" fmla="*/ 4239414 w 7742636"/>
              <a:gd name="connsiteY109" fmla="*/ 1856570 h 2262565"/>
              <a:gd name="connsiteX110" fmla="*/ 4424881 w 7742636"/>
              <a:gd name="connsiteY110" fmla="*/ 1823638 h 2262565"/>
              <a:gd name="connsiteX111" fmla="*/ 4829044 w 7742636"/>
              <a:gd name="connsiteY111" fmla="*/ 2069148 h 2262565"/>
              <a:gd name="connsiteX112" fmla="*/ 4867117 w 7742636"/>
              <a:gd name="connsiteY112" fmla="*/ 2202512 h 2262565"/>
              <a:gd name="connsiteX113" fmla="*/ 4882831 w 7742636"/>
              <a:gd name="connsiteY113" fmla="*/ 2262565 h 2262565"/>
              <a:gd name="connsiteX114" fmla="*/ 4837313 w 7742636"/>
              <a:gd name="connsiteY114" fmla="*/ 2262565 h 2262565"/>
              <a:gd name="connsiteX115" fmla="*/ 4824126 w 7742636"/>
              <a:gd name="connsiteY115" fmla="*/ 2212460 h 2262565"/>
              <a:gd name="connsiteX116" fmla="*/ 4787903 w 7742636"/>
              <a:gd name="connsiteY116" fmla="*/ 2085874 h 2262565"/>
              <a:gd name="connsiteX117" fmla="*/ 4780688 w 7742636"/>
              <a:gd name="connsiteY117" fmla="*/ 2071104 h 2262565"/>
              <a:gd name="connsiteX118" fmla="*/ 4632144 w 7742636"/>
              <a:gd name="connsiteY118" fmla="*/ 1919796 h 2262565"/>
              <a:gd name="connsiteX119" fmla="*/ 4425745 w 7742636"/>
              <a:gd name="connsiteY119" fmla="*/ 1868928 h 2262565"/>
              <a:gd name="connsiteX120" fmla="*/ 4252900 w 7742636"/>
              <a:gd name="connsiteY120" fmla="*/ 1900001 h 2262565"/>
              <a:gd name="connsiteX121" fmla="*/ 3983422 w 7742636"/>
              <a:gd name="connsiteY121" fmla="*/ 1915314 h 2262565"/>
              <a:gd name="connsiteX122" fmla="*/ 3814877 w 7742636"/>
              <a:gd name="connsiteY122" fmla="*/ 1768206 h 2262565"/>
              <a:gd name="connsiteX123" fmla="*/ 3707519 w 7742636"/>
              <a:gd name="connsiteY123" fmla="*/ 1655266 h 2262565"/>
              <a:gd name="connsiteX124" fmla="*/ 3546149 w 7742636"/>
              <a:gd name="connsiteY124" fmla="*/ 1598489 h 2262565"/>
              <a:gd name="connsiteX125" fmla="*/ 3262950 w 7742636"/>
              <a:gd name="connsiteY125" fmla="*/ 1656526 h 2262565"/>
              <a:gd name="connsiteX126" fmla="*/ 2872812 w 7742636"/>
              <a:gd name="connsiteY126" fmla="*/ 1702882 h 2262565"/>
              <a:gd name="connsiteX127" fmla="*/ 2201845 w 7742636"/>
              <a:gd name="connsiteY127" fmla="*/ 1857111 h 2262565"/>
              <a:gd name="connsiteX128" fmla="*/ 2064266 w 7742636"/>
              <a:gd name="connsiteY128" fmla="*/ 2116717 h 2262565"/>
              <a:gd name="connsiteX129" fmla="*/ 1992438 w 7742636"/>
              <a:gd name="connsiteY129" fmla="*/ 2262565 h 2262565"/>
              <a:gd name="connsiteX130" fmla="*/ 1941181 w 7742636"/>
              <a:gd name="connsiteY130" fmla="*/ 2262565 h 2262565"/>
              <a:gd name="connsiteX131" fmla="*/ 2021003 w 7742636"/>
              <a:gd name="connsiteY131" fmla="*/ 2099396 h 2262565"/>
              <a:gd name="connsiteX132" fmla="*/ 2163282 w 7742636"/>
              <a:gd name="connsiteY132" fmla="*/ 1834576 h 2262565"/>
              <a:gd name="connsiteX133" fmla="*/ 2886073 w 7742636"/>
              <a:gd name="connsiteY133" fmla="*/ 1661759 h 2262565"/>
              <a:gd name="connsiteX134" fmla="*/ 3249660 w 7742636"/>
              <a:gd name="connsiteY134" fmla="*/ 1614462 h 2262565"/>
              <a:gd name="connsiteX135" fmla="*/ 3552686 w 7742636"/>
              <a:gd name="connsiteY135" fmla="*/ 1552306 h 2262565"/>
              <a:gd name="connsiteX136" fmla="*/ 3564745 w 7742636"/>
              <a:gd name="connsiteY136" fmla="*/ 1411835 h 2262565"/>
              <a:gd name="connsiteX137" fmla="*/ 3756506 w 7742636"/>
              <a:gd name="connsiteY137" fmla="*/ 1481214 h 2262565"/>
              <a:gd name="connsiteX138" fmla="*/ 3879644 w 7742636"/>
              <a:gd name="connsiteY138" fmla="*/ 1610574 h 2262565"/>
              <a:gd name="connsiteX139" fmla="*/ 4035812 w 7742636"/>
              <a:gd name="connsiteY139" fmla="*/ 1752149 h 2262565"/>
              <a:gd name="connsiteX140" fmla="*/ 4290959 w 7742636"/>
              <a:gd name="connsiteY140" fmla="*/ 1735200 h 2262565"/>
              <a:gd name="connsiteX141" fmla="*/ 4485772 w 7742636"/>
              <a:gd name="connsiteY141" fmla="*/ 1700604 h 2262565"/>
              <a:gd name="connsiteX142" fmla="*/ 4911268 w 7742636"/>
              <a:gd name="connsiteY142" fmla="*/ 1960154 h 2262565"/>
              <a:gd name="connsiteX143" fmla="*/ 4951211 w 7742636"/>
              <a:gd name="connsiteY143" fmla="*/ 2101289 h 2262565"/>
              <a:gd name="connsiteX144" fmla="*/ 4980390 w 7742636"/>
              <a:gd name="connsiteY144" fmla="*/ 2213487 h 2262565"/>
              <a:gd name="connsiteX145" fmla="*/ 5003866 w 7742636"/>
              <a:gd name="connsiteY145" fmla="*/ 2262565 h 2262565"/>
              <a:gd name="connsiteX146" fmla="*/ 4951457 w 7742636"/>
              <a:gd name="connsiteY146" fmla="*/ 2262565 h 2262565"/>
              <a:gd name="connsiteX147" fmla="*/ 4934836 w 7742636"/>
              <a:gd name="connsiteY147" fmla="*/ 2228074 h 2262565"/>
              <a:gd name="connsiteX148" fmla="*/ 4903959 w 7742636"/>
              <a:gd name="connsiteY148" fmla="*/ 2110430 h 2262565"/>
              <a:gd name="connsiteX149" fmla="*/ 4866435 w 7742636"/>
              <a:gd name="connsiteY149" fmla="*/ 1977239 h 2262565"/>
              <a:gd name="connsiteX150" fmla="*/ 4858473 w 7742636"/>
              <a:gd name="connsiteY150" fmla="*/ 1960932 h 2262565"/>
              <a:gd name="connsiteX151" fmla="*/ 4701365 w 7742636"/>
              <a:gd name="connsiteY151" fmla="*/ 1800583 h 2262565"/>
              <a:gd name="connsiteX152" fmla="*/ 4482942 w 7742636"/>
              <a:gd name="connsiteY152" fmla="*/ 1746251 h 2262565"/>
              <a:gd name="connsiteX153" fmla="*/ 4300335 w 7742636"/>
              <a:gd name="connsiteY153" fmla="*/ 1779158 h 2262565"/>
              <a:gd name="connsiteX154" fmla="*/ 4017654 w 7742636"/>
              <a:gd name="connsiteY154" fmla="*/ 1794165 h 2262565"/>
              <a:gd name="connsiteX155" fmla="*/ 3842436 w 7742636"/>
              <a:gd name="connsiteY155" fmla="*/ 1639309 h 2262565"/>
              <a:gd name="connsiteX156" fmla="*/ 3729142 w 7742636"/>
              <a:gd name="connsiteY156" fmla="*/ 1519162 h 2262565"/>
              <a:gd name="connsiteX157" fmla="*/ 3557988 w 7742636"/>
              <a:gd name="connsiteY157" fmla="*/ 1457225 h 2262565"/>
              <a:gd name="connsiteX158" fmla="*/ 3258575 w 7742636"/>
              <a:gd name="connsiteY158" fmla="*/ 1519648 h 2262565"/>
              <a:gd name="connsiteX159" fmla="*/ 2847286 w 7742636"/>
              <a:gd name="connsiteY159" fmla="*/ 1568198 h 2262565"/>
              <a:gd name="connsiteX160" fmla="*/ 2136827 w 7742636"/>
              <a:gd name="connsiteY160" fmla="*/ 1730650 h 2262565"/>
              <a:gd name="connsiteX161" fmla="*/ 1990951 w 7742636"/>
              <a:gd name="connsiteY161" fmla="*/ 2002967 h 2262565"/>
              <a:gd name="connsiteX162" fmla="*/ 1903589 w 7742636"/>
              <a:gd name="connsiteY162" fmla="*/ 2181288 h 2262565"/>
              <a:gd name="connsiteX163" fmla="*/ 1851099 w 7742636"/>
              <a:gd name="connsiteY163" fmla="*/ 2262565 h 2262565"/>
              <a:gd name="connsiteX164" fmla="*/ 1796246 w 7742636"/>
              <a:gd name="connsiteY164" fmla="*/ 2262565 h 2262565"/>
              <a:gd name="connsiteX165" fmla="*/ 1863462 w 7742636"/>
              <a:gd name="connsiteY165" fmla="*/ 2158542 h 2262565"/>
              <a:gd name="connsiteX166" fmla="*/ 1949456 w 7742636"/>
              <a:gd name="connsiteY166" fmla="*/ 1983324 h 2262565"/>
              <a:gd name="connsiteX167" fmla="*/ 2099103 w 7742636"/>
              <a:gd name="connsiteY167" fmla="*/ 1703885 h 2262565"/>
              <a:gd name="connsiteX168" fmla="*/ 2861369 w 7742636"/>
              <a:gd name="connsiteY168" fmla="*/ 1523799 h 2262565"/>
              <a:gd name="connsiteX169" fmla="*/ 3244146 w 7742636"/>
              <a:gd name="connsiteY169" fmla="*/ 1475257 h 2262565"/>
              <a:gd name="connsiteX170" fmla="*/ 3564745 w 7742636"/>
              <a:gd name="connsiteY170" fmla="*/ 1411835 h 2262565"/>
              <a:gd name="connsiteX171" fmla="*/ 3575108 w 7742636"/>
              <a:gd name="connsiteY171" fmla="*/ 1271627 h 2262565"/>
              <a:gd name="connsiteX172" fmla="*/ 3776373 w 7742636"/>
              <a:gd name="connsiteY172" fmla="*/ 1344542 h 2262565"/>
              <a:gd name="connsiteX173" fmla="*/ 3905633 w 7742636"/>
              <a:gd name="connsiteY173" fmla="*/ 1479530 h 2262565"/>
              <a:gd name="connsiteX174" fmla="*/ 4070420 w 7742636"/>
              <a:gd name="connsiteY174" fmla="*/ 1629861 h 2262565"/>
              <a:gd name="connsiteX175" fmla="*/ 4339119 w 7742636"/>
              <a:gd name="connsiteY175" fmla="*/ 1615917 h 2262565"/>
              <a:gd name="connsiteX176" fmla="*/ 4544833 w 7742636"/>
              <a:gd name="connsiteY176" fmla="*/ 1579873 h 2262565"/>
              <a:gd name="connsiteX177" fmla="*/ 4991530 w 7742636"/>
              <a:gd name="connsiteY177" fmla="*/ 1853125 h 2262565"/>
              <a:gd name="connsiteX178" fmla="*/ 5034124 w 7742636"/>
              <a:gd name="connsiteY178" fmla="*/ 1998712 h 2262565"/>
              <a:gd name="connsiteX179" fmla="*/ 5064606 w 7742636"/>
              <a:gd name="connsiteY179" fmla="*/ 2117514 h 2262565"/>
              <a:gd name="connsiteX180" fmla="*/ 5118368 w 7742636"/>
              <a:gd name="connsiteY180" fmla="*/ 2228843 h 2262565"/>
              <a:gd name="connsiteX181" fmla="*/ 5145190 w 7742636"/>
              <a:gd name="connsiteY181" fmla="*/ 2262565 h 2262565"/>
              <a:gd name="connsiteX182" fmla="*/ 5086499 w 7742636"/>
              <a:gd name="connsiteY182" fmla="*/ 2262565 h 2262565"/>
              <a:gd name="connsiteX183" fmla="*/ 5078879 w 7742636"/>
              <a:gd name="connsiteY183" fmla="*/ 2252788 h 2262565"/>
              <a:gd name="connsiteX184" fmla="*/ 5022147 w 7742636"/>
              <a:gd name="connsiteY184" fmla="*/ 2133484 h 2262565"/>
              <a:gd name="connsiteX185" fmla="*/ 4989789 w 7742636"/>
              <a:gd name="connsiteY185" fmla="*/ 2008864 h 2262565"/>
              <a:gd name="connsiteX186" fmla="*/ 4950615 w 7742636"/>
              <a:gd name="connsiteY186" fmla="*/ 1868311 h 2262565"/>
              <a:gd name="connsiteX187" fmla="*/ 4941690 w 7742636"/>
              <a:gd name="connsiteY187" fmla="*/ 1850053 h 2262565"/>
              <a:gd name="connsiteX188" fmla="*/ 4775471 w 7742636"/>
              <a:gd name="connsiteY188" fmla="*/ 1679321 h 2262565"/>
              <a:gd name="connsiteX189" fmla="*/ 4543775 w 7742636"/>
              <a:gd name="connsiteY189" fmla="*/ 1621252 h 2262565"/>
              <a:gd name="connsiteX190" fmla="*/ 4351313 w 7742636"/>
              <a:gd name="connsiteY190" fmla="*/ 1655690 h 2262565"/>
              <a:gd name="connsiteX191" fmla="*/ 4052893 w 7742636"/>
              <a:gd name="connsiteY191" fmla="*/ 1672126 h 2262565"/>
              <a:gd name="connsiteX192" fmla="*/ 3868271 w 7742636"/>
              <a:gd name="connsiteY192" fmla="*/ 1506938 h 2262565"/>
              <a:gd name="connsiteX193" fmla="*/ 3748999 w 7742636"/>
              <a:gd name="connsiteY193" fmla="*/ 1379544 h 2262565"/>
              <a:gd name="connsiteX194" fmla="*/ 3568238 w 7742636"/>
              <a:gd name="connsiteY194" fmla="*/ 1314643 h 2262565"/>
              <a:gd name="connsiteX195" fmla="*/ 3251918 w 7742636"/>
              <a:gd name="connsiteY195" fmla="*/ 1379130 h 2262565"/>
              <a:gd name="connsiteX196" fmla="*/ 2819813 w 7742636"/>
              <a:gd name="connsiteY196" fmla="*/ 1429630 h 2262565"/>
              <a:gd name="connsiteX197" fmla="*/ 2070064 w 7742636"/>
              <a:gd name="connsiteY197" fmla="*/ 1599719 h 2262565"/>
              <a:gd name="connsiteX198" fmla="*/ 1916856 w 7742636"/>
              <a:gd name="connsiteY198" fmla="*/ 1886700 h 2262565"/>
              <a:gd name="connsiteX199" fmla="*/ 1825469 w 7742636"/>
              <a:gd name="connsiteY199" fmla="*/ 2075653 h 2262565"/>
              <a:gd name="connsiteX200" fmla="*/ 1742943 w 7742636"/>
              <a:gd name="connsiteY200" fmla="*/ 2210183 h 2262565"/>
              <a:gd name="connsiteX201" fmla="*/ 1703923 w 7742636"/>
              <a:gd name="connsiteY201" fmla="*/ 2262565 h 2262565"/>
              <a:gd name="connsiteX202" fmla="*/ 1646592 w 7742636"/>
              <a:gd name="connsiteY202" fmla="*/ 2262565 h 2262565"/>
              <a:gd name="connsiteX203" fmla="*/ 1703523 w 7742636"/>
              <a:gd name="connsiteY203" fmla="*/ 2186403 h 2262565"/>
              <a:gd name="connsiteX204" fmla="*/ 1784392 w 7742636"/>
              <a:gd name="connsiteY204" fmla="*/ 2054831 h 2262565"/>
              <a:gd name="connsiteX205" fmla="*/ 1874919 w 7742636"/>
              <a:gd name="connsiteY205" fmla="*/ 1870127 h 2262565"/>
              <a:gd name="connsiteX206" fmla="*/ 2031935 w 7742636"/>
              <a:gd name="connsiteY206" fmla="*/ 1576066 h 2262565"/>
              <a:gd name="connsiteX207" fmla="*/ 2833866 w 7742636"/>
              <a:gd name="connsiteY207" fmla="*/ 1388135 h 2262565"/>
              <a:gd name="connsiteX208" fmla="*/ 3238013 w 7742636"/>
              <a:gd name="connsiteY208" fmla="*/ 1337812 h 2262565"/>
              <a:gd name="connsiteX209" fmla="*/ 3575108 w 7742636"/>
              <a:gd name="connsiteY209" fmla="*/ 1271627 h 2262565"/>
              <a:gd name="connsiteX210" fmla="*/ 3585999 w 7742636"/>
              <a:gd name="connsiteY210" fmla="*/ 1130538 h 2262565"/>
              <a:gd name="connsiteX211" fmla="*/ 3797309 w 7742636"/>
              <a:gd name="connsiteY211" fmla="*/ 1207854 h 2262565"/>
              <a:gd name="connsiteX212" fmla="*/ 3932665 w 7742636"/>
              <a:gd name="connsiteY212" fmla="*/ 1351375 h 2262565"/>
              <a:gd name="connsiteX213" fmla="*/ 4106898 w 7742636"/>
              <a:gd name="connsiteY213" fmla="*/ 1510132 h 2262565"/>
              <a:gd name="connsiteX214" fmla="*/ 4390778 w 7742636"/>
              <a:gd name="connsiteY214" fmla="*/ 1491642 h 2262565"/>
              <a:gd name="connsiteX215" fmla="*/ 4605797 w 7742636"/>
              <a:gd name="connsiteY215" fmla="*/ 1453892 h 2262565"/>
              <a:gd name="connsiteX216" fmla="*/ 5073868 w 7742636"/>
              <a:gd name="connsiteY216" fmla="*/ 1741225 h 2262565"/>
              <a:gd name="connsiteX217" fmla="*/ 5117516 w 7742636"/>
              <a:gd name="connsiteY217" fmla="*/ 1897855 h 2262565"/>
              <a:gd name="connsiteX218" fmla="*/ 5149673 w 7742636"/>
              <a:gd name="connsiteY218" fmla="*/ 2023059 h 2262565"/>
              <a:gd name="connsiteX219" fmla="*/ 5283012 w 7742636"/>
              <a:gd name="connsiteY219" fmla="*/ 2237798 h 2262565"/>
              <a:gd name="connsiteX220" fmla="*/ 5312316 w 7742636"/>
              <a:gd name="connsiteY220" fmla="*/ 2262565 h 2262565"/>
              <a:gd name="connsiteX221" fmla="*/ 5242461 w 7742636"/>
              <a:gd name="connsiteY221" fmla="*/ 2262565 h 2262565"/>
              <a:gd name="connsiteX222" fmla="*/ 5165402 w 7742636"/>
              <a:gd name="connsiteY222" fmla="*/ 2164075 h 2262565"/>
              <a:gd name="connsiteX223" fmla="*/ 5105238 w 7742636"/>
              <a:gd name="connsiteY223" fmla="*/ 2038981 h 2262565"/>
              <a:gd name="connsiteX224" fmla="*/ 5071620 w 7742636"/>
              <a:gd name="connsiteY224" fmla="*/ 1907793 h 2262565"/>
              <a:gd name="connsiteX225" fmla="*/ 5030613 w 7742636"/>
              <a:gd name="connsiteY225" fmla="*/ 1759515 h 2262565"/>
              <a:gd name="connsiteX226" fmla="*/ 5020902 w 7742636"/>
              <a:gd name="connsiteY226" fmla="*/ 1739678 h 2262565"/>
              <a:gd name="connsiteX227" fmla="*/ 4846610 w 7742636"/>
              <a:gd name="connsiteY227" fmla="*/ 1561456 h 2262565"/>
              <a:gd name="connsiteX228" fmla="*/ 4604323 w 7742636"/>
              <a:gd name="connsiteY228" fmla="*/ 1500338 h 2262565"/>
              <a:gd name="connsiteX229" fmla="*/ 4401730 w 7742636"/>
              <a:gd name="connsiteY229" fmla="*/ 1536805 h 2262565"/>
              <a:gd name="connsiteX230" fmla="*/ 4089335 w 7742636"/>
              <a:gd name="connsiteY230" fmla="*/ 1552355 h 2262565"/>
              <a:gd name="connsiteX231" fmla="*/ 3896091 w 7742636"/>
              <a:gd name="connsiteY231" fmla="*/ 1378414 h 2262565"/>
              <a:gd name="connsiteX232" fmla="*/ 3768562 w 7742636"/>
              <a:gd name="connsiteY232" fmla="*/ 1245964 h 2262565"/>
              <a:gd name="connsiteX233" fmla="*/ 3578258 w 7742636"/>
              <a:gd name="connsiteY233" fmla="*/ 1177130 h 2262565"/>
              <a:gd name="connsiteX234" fmla="*/ 3245647 w 7742636"/>
              <a:gd name="connsiteY234" fmla="*/ 1244155 h 2262565"/>
              <a:gd name="connsiteX235" fmla="*/ 2791978 w 7742636"/>
              <a:gd name="connsiteY235" fmla="*/ 1297009 h 2262565"/>
              <a:gd name="connsiteX236" fmla="*/ 2002973 w 7742636"/>
              <a:gd name="connsiteY236" fmla="*/ 1474782 h 2262565"/>
              <a:gd name="connsiteX237" fmla="*/ 1843017 w 7742636"/>
              <a:gd name="connsiteY237" fmla="*/ 1773689 h 2262565"/>
              <a:gd name="connsiteX238" fmla="*/ 1745909 w 7742636"/>
              <a:gd name="connsiteY238" fmla="*/ 1970703 h 2262565"/>
              <a:gd name="connsiteX239" fmla="*/ 1560637 w 7742636"/>
              <a:gd name="connsiteY239" fmla="*/ 2244282 h 2262565"/>
              <a:gd name="connsiteX240" fmla="*/ 1544658 w 7742636"/>
              <a:gd name="connsiteY240" fmla="*/ 2262565 h 2262565"/>
              <a:gd name="connsiteX241" fmla="*/ 1486233 w 7742636"/>
              <a:gd name="connsiteY241" fmla="*/ 2262565 h 2262565"/>
              <a:gd name="connsiteX242" fmla="*/ 1524932 w 7742636"/>
              <a:gd name="connsiteY242" fmla="*/ 2218292 h 2262565"/>
              <a:gd name="connsiteX243" fmla="*/ 1706734 w 7742636"/>
              <a:gd name="connsiteY243" fmla="*/ 1949920 h 2262565"/>
              <a:gd name="connsiteX244" fmla="*/ 1801889 w 7742636"/>
              <a:gd name="connsiteY244" fmla="*/ 1755795 h 2262565"/>
              <a:gd name="connsiteX245" fmla="*/ 1966043 w 7742636"/>
              <a:gd name="connsiteY245" fmla="*/ 1447646 h 2262565"/>
              <a:gd name="connsiteX246" fmla="*/ 2807225 w 7742636"/>
              <a:gd name="connsiteY246" fmla="*/ 1252035 h 2262565"/>
              <a:gd name="connsiteX247" fmla="*/ 3232562 w 7742636"/>
              <a:gd name="connsiteY247" fmla="*/ 1199559 h 2262565"/>
              <a:gd name="connsiteX248" fmla="*/ 3585999 w 7742636"/>
              <a:gd name="connsiteY248" fmla="*/ 1130538 h 2262565"/>
              <a:gd name="connsiteX249" fmla="*/ 3599607 w 7742636"/>
              <a:gd name="connsiteY249" fmla="*/ 987304 h 2262565"/>
              <a:gd name="connsiteX250" fmla="*/ 3820641 w 7742636"/>
              <a:gd name="connsiteY250" fmla="*/ 1068553 h 2262565"/>
              <a:gd name="connsiteX251" fmla="*/ 3961933 w 7742636"/>
              <a:gd name="connsiteY251" fmla="*/ 1219285 h 2262565"/>
              <a:gd name="connsiteX252" fmla="*/ 4144373 w 7742636"/>
              <a:gd name="connsiteY252" fmla="*/ 1386958 h 2262565"/>
              <a:gd name="connsiteX253" fmla="*/ 4442448 w 7742636"/>
              <a:gd name="connsiteY253" fmla="*/ 1367820 h 2262565"/>
              <a:gd name="connsiteX254" fmla="*/ 4665408 w 7742636"/>
              <a:gd name="connsiteY254" fmla="*/ 1329523 h 2262565"/>
              <a:gd name="connsiteX255" fmla="*/ 5154893 w 7742636"/>
              <a:gd name="connsiteY255" fmla="*/ 1630973 h 2262565"/>
              <a:gd name="connsiteX256" fmla="*/ 5200372 w 7742636"/>
              <a:gd name="connsiteY256" fmla="*/ 1795333 h 2262565"/>
              <a:gd name="connsiteX257" fmla="*/ 5233830 w 7742636"/>
              <a:gd name="connsiteY257" fmla="*/ 1927141 h 2262565"/>
              <a:gd name="connsiteX258" fmla="*/ 5473067 w 7742636"/>
              <a:gd name="connsiteY258" fmla="*/ 2237752 h 2262565"/>
              <a:gd name="connsiteX259" fmla="*/ 5514286 w 7742636"/>
              <a:gd name="connsiteY259" fmla="*/ 2262565 h 2262565"/>
              <a:gd name="connsiteX260" fmla="*/ 5431748 w 7742636"/>
              <a:gd name="connsiteY260" fmla="*/ 2262565 h 2262565"/>
              <a:gd name="connsiteX261" fmla="*/ 5340078 w 7742636"/>
              <a:gd name="connsiteY261" fmla="*/ 2183495 h 2262565"/>
              <a:gd name="connsiteX262" fmla="*/ 5193483 w 7742636"/>
              <a:gd name="connsiteY262" fmla="*/ 1943494 h 2262565"/>
              <a:gd name="connsiteX263" fmla="*/ 5158322 w 7742636"/>
              <a:gd name="connsiteY263" fmla="*/ 1806245 h 2262565"/>
              <a:gd name="connsiteX264" fmla="*/ 5115483 w 7742636"/>
              <a:gd name="connsiteY264" fmla="*/ 1650237 h 2262565"/>
              <a:gd name="connsiteX265" fmla="*/ 5105030 w 7742636"/>
              <a:gd name="connsiteY265" fmla="*/ 1628857 h 2262565"/>
              <a:gd name="connsiteX266" fmla="*/ 4667584 w 7742636"/>
              <a:gd name="connsiteY266" fmla="*/ 1377518 h 2262565"/>
              <a:gd name="connsiteX267" fmla="*/ 4454915 w 7742636"/>
              <a:gd name="connsiteY267" fmla="*/ 1415108 h 2262565"/>
              <a:gd name="connsiteX268" fmla="*/ 4124843 w 7742636"/>
              <a:gd name="connsiteY268" fmla="*/ 1432080 h 2262565"/>
              <a:gd name="connsiteX269" fmla="*/ 3922986 w 7742636"/>
              <a:gd name="connsiteY269" fmla="*/ 1249382 h 2262565"/>
              <a:gd name="connsiteX270" fmla="*/ 3791455 w 7742636"/>
              <a:gd name="connsiteY270" fmla="*/ 1107785 h 2262565"/>
              <a:gd name="connsiteX271" fmla="*/ 3591986 w 7742636"/>
              <a:gd name="connsiteY271" fmla="*/ 1034932 h 2262565"/>
              <a:gd name="connsiteX272" fmla="*/ 3242580 w 7742636"/>
              <a:gd name="connsiteY272" fmla="*/ 1105244 h 2262565"/>
              <a:gd name="connsiteX273" fmla="*/ 2767368 w 7742636"/>
              <a:gd name="connsiteY273" fmla="*/ 1159505 h 2262565"/>
              <a:gd name="connsiteX274" fmla="*/ 1939446 w 7742636"/>
              <a:gd name="connsiteY274" fmla="*/ 1344711 h 2262565"/>
              <a:gd name="connsiteX275" fmla="*/ 1769405 w 7742636"/>
              <a:gd name="connsiteY275" fmla="*/ 1661547 h 2262565"/>
              <a:gd name="connsiteX276" fmla="*/ 1668091 w 7742636"/>
              <a:gd name="connsiteY276" fmla="*/ 1867812 h 2262565"/>
              <a:gd name="connsiteX277" fmla="*/ 1473692 w 7742636"/>
              <a:gd name="connsiteY277" fmla="*/ 2154475 h 2262565"/>
              <a:gd name="connsiteX278" fmla="*/ 1379116 w 7742636"/>
              <a:gd name="connsiteY278" fmla="*/ 2262565 h 2262565"/>
              <a:gd name="connsiteX279" fmla="*/ 1319407 w 7742636"/>
              <a:gd name="connsiteY279" fmla="*/ 2262565 h 2262565"/>
              <a:gd name="connsiteX280" fmla="*/ 1327659 w 7742636"/>
              <a:gd name="connsiteY280" fmla="*/ 2254290 h 2262565"/>
              <a:gd name="connsiteX281" fmla="*/ 1630899 w 7742636"/>
              <a:gd name="connsiteY281" fmla="*/ 1845126 h 2262565"/>
              <a:gd name="connsiteX282" fmla="*/ 1730633 w 7742636"/>
              <a:gd name="connsiteY282" fmla="*/ 1641547 h 2262565"/>
              <a:gd name="connsiteX283" fmla="*/ 1902301 w 7742636"/>
              <a:gd name="connsiteY283" fmla="*/ 1317158 h 2262565"/>
              <a:gd name="connsiteX284" fmla="*/ 2782812 w 7742636"/>
              <a:gd name="connsiteY284" fmla="*/ 1113951 h 2262565"/>
              <a:gd name="connsiteX285" fmla="*/ 3229480 w 7742636"/>
              <a:gd name="connsiteY285" fmla="*/ 1059653 h 2262565"/>
              <a:gd name="connsiteX286" fmla="*/ 3599607 w 7742636"/>
              <a:gd name="connsiteY286" fmla="*/ 987304 h 2262565"/>
              <a:gd name="connsiteX287" fmla="*/ 3610460 w 7742636"/>
              <a:gd name="connsiteY287" fmla="*/ 849842 h 2262565"/>
              <a:gd name="connsiteX288" fmla="*/ 3840912 w 7742636"/>
              <a:gd name="connsiteY288" fmla="*/ 934996 h 2262565"/>
              <a:gd name="connsiteX289" fmla="*/ 3988733 w 7742636"/>
              <a:gd name="connsiteY289" fmla="*/ 1093143 h 2262565"/>
              <a:gd name="connsiteX290" fmla="*/ 4179621 w 7742636"/>
              <a:gd name="connsiteY290" fmla="*/ 1269190 h 2262565"/>
              <a:gd name="connsiteX291" fmla="*/ 4492067 w 7742636"/>
              <a:gd name="connsiteY291" fmla="*/ 1249781 h 2262565"/>
              <a:gd name="connsiteX292" fmla="*/ 4727490 w 7742636"/>
              <a:gd name="connsiteY292" fmla="*/ 1208303 h 2262565"/>
              <a:gd name="connsiteX293" fmla="*/ 5238155 w 7742636"/>
              <a:gd name="connsiteY293" fmla="*/ 1524409 h 2262565"/>
              <a:gd name="connsiteX294" fmla="*/ 5284363 w 7742636"/>
              <a:gd name="connsiteY294" fmla="*/ 1694212 h 2262565"/>
              <a:gd name="connsiteX295" fmla="*/ 5319463 w 7742636"/>
              <a:gd name="connsiteY295" fmla="*/ 1832376 h 2262565"/>
              <a:gd name="connsiteX296" fmla="*/ 5688338 w 7742636"/>
              <a:gd name="connsiteY296" fmla="*/ 2229690 h 2262565"/>
              <a:gd name="connsiteX297" fmla="*/ 5761592 w 7742636"/>
              <a:gd name="connsiteY297" fmla="*/ 2262565 h 2262565"/>
              <a:gd name="connsiteX298" fmla="*/ 5652190 w 7742636"/>
              <a:gd name="connsiteY298" fmla="*/ 2262565 h 2262565"/>
              <a:gd name="connsiteX299" fmla="*/ 5537408 w 7742636"/>
              <a:gd name="connsiteY299" fmla="*/ 2192374 h 2262565"/>
              <a:gd name="connsiteX300" fmla="*/ 5276966 w 7742636"/>
              <a:gd name="connsiteY300" fmla="*/ 1848306 h 2262565"/>
              <a:gd name="connsiteX301" fmla="*/ 5240585 w 7742636"/>
              <a:gd name="connsiteY301" fmla="*/ 1704529 h 2262565"/>
              <a:gd name="connsiteX302" fmla="*/ 5195459 w 7742636"/>
              <a:gd name="connsiteY302" fmla="*/ 1540918 h 2262565"/>
              <a:gd name="connsiteX303" fmla="*/ 5184081 w 7742636"/>
              <a:gd name="connsiteY303" fmla="*/ 1517626 h 2262565"/>
              <a:gd name="connsiteX304" fmla="*/ 4726218 w 7742636"/>
              <a:gd name="connsiteY304" fmla="*/ 1254165 h 2262565"/>
              <a:gd name="connsiteX305" fmla="*/ 4503791 w 7742636"/>
              <a:gd name="connsiteY305" fmla="*/ 1293583 h 2262565"/>
              <a:gd name="connsiteX306" fmla="*/ 4162092 w 7742636"/>
              <a:gd name="connsiteY306" fmla="*/ 1311456 h 2262565"/>
              <a:gd name="connsiteX307" fmla="*/ 3951371 w 7742636"/>
              <a:gd name="connsiteY307" fmla="*/ 1120550 h 2262565"/>
              <a:gd name="connsiteX308" fmla="*/ 3813353 w 7742636"/>
              <a:gd name="connsiteY308" fmla="*/ 971575 h 2262565"/>
              <a:gd name="connsiteX309" fmla="*/ 3603805 w 7742636"/>
              <a:gd name="connsiteY309" fmla="*/ 894931 h 2262565"/>
              <a:gd name="connsiteX310" fmla="*/ 3237888 w 7742636"/>
              <a:gd name="connsiteY310" fmla="*/ 968050 h 2262565"/>
              <a:gd name="connsiteX311" fmla="*/ 2741486 w 7742636"/>
              <a:gd name="connsiteY311" fmla="*/ 1024466 h 2262565"/>
              <a:gd name="connsiteX312" fmla="*/ 1873935 w 7742636"/>
              <a:gd name="connsiteY312" fmla="*/ 1217558 h 2262565"/>
              <a:gd name="connsiteX313" fmla="*/ 1697309 w 7742636"/>
              <a:gd name="connsiteY313" fmla="*/ 1548650 h 2262565"/>
              <a:gd name="connsiteX314" fmla="*/ 1591835 w 7742636"/>
              <a:gd name="connsiteY314" fmla="*/ 1764199 h 2262565"/>
              <a:gd name="connsiteX315" fmla="*/ 1269433 w 7742636"/>
              <a:gd name="connsiteY315" fmla="*/ 2199708 h 2262565"/>
              <a:gd name="connsiteX316" fmla="*/ 1206788 w 7742636"/>
              <a:gd name="connsiteY316" fmla="*/ 2262565 h 2262565"/>
              <a:gd name="connsiteX317" fmla="*/ 1139597 w 7742636"/>
              <a:gd name="connsiteY317" fmla="*/ 2262565 h 2262565"/>
              <a:gd name="connsiteX318" fmla="*/ 1232975 w 7742636"/>
              <a:gd name="connsiteY318" fmla="*/ 2168962 h 2262565"/>
              <a:gd name="connsiteX319" fmla="*/ 1550777 w 7742636"/>
              <a:gd name="connsiteY319" fmla="*/ 1740482 h 2262565"/>
              <a:gd name="connsiteX320" fmla="*/ 1655248 w 7742636"/>
              <a:gd name="connsiteY320" fmla="*/ 1527842 h 2262565"/>
              <a:gd name="connsiteX321" fmla="*/ 1835407 w 7742636"/>
              <a:gd name="connsiteY321" fmla="*/ 1190166 h 2262565"/>
              <a:gd name="connsiteX322" fmla="*/ 2755954 w 7742636"/>
              <a:gd name="connsiteY322" fmla="*/ 980859 h 2262565"/>
              <a:gd name="connsiteX323" fmla="*/ 3224025 w 7742636"/>
              <a:gd name="connsiteY323" fmla="*/ 924825 h 2262565"/>
              <a:gd name="connsiteX324" fmla="*/ 3610460 w 7742636"/>
              <a:gd name="connsiteY324" fmla="*/ 849842 h 2262565"/>
              <a:gd name="connsiteX325" fmla="*/ 3617923 w 7742636"/>
              <a:gd name="connsiteY325" fmla="*/ 708259 h 2262565"/>
              <a:gd name="connsiteX326" fmla="*/ 3858011 w 7742636"/>
              <a:gd name="connsiteY326" fmla="*/ 797249 h 2262565"/>
              <a:gd name="connsiteX327" fmla="*/ 4012189 w 7742636"/>
              <a:gd name="connsiteY327" fmla="*/ 962435 h 2262565"/>
              <a:gd name="connsiteX328" fmla="*/ 4211690 w 7742636"/>
              <a:gd name="connsiteY328" fmla="*/ 1147239 h 2262565"/>
              <a:gd name="connsiteX329" fmla="*/ 4539838 w 7742636"/>
              <a:gd name="connsiteY329" fmla="*/ 1126360 h 2262565"/>
              <a:gd name="connsiteX330" fmla="*/ 4787335 w 7742636"/>
              <a:gd name="connsiteY330" fmla="*/ 1082852 h 2262565"/>
              <a:gd name="connsiteX331" fmla="*/ 5319572 w 7742636"/>
              <a:gd name="connsiteY331" fmla="*/ 1412460 h 2262565"/>
              <a:gd name="connsiteX332" fmla="*/ 5368751 w 7742636"/>
              <a:gd name="connsiteY332" fmla="*/ 1592320 h 2262565"/>
              <a:gd name="connsiteX333" fmla="*/ 5404972 w 7742636"/>
              <a:gd name="connsiteY333" fmla="*/ 1736716 h 2262565"/>
              <a:gd name="connsiteX334" fmla="*/ 5926936 w 7742636"/>
              <a:gd name="connsiteY334" fmla="*/ 2215097 h 2262565"/>
              <a:gd name="connsiteX335" fmla="*/ 6062324 w 7742636"/>
              <a:gd name="connsiteY335" fmla="*/ 2262565 h 2262565"/>
              <a:gd name="connsiteX336" fmla="*/ 5939396 w 7742636"/>
              <a:gd name="connsiteY336" fmla="*/ 2262565 h 2262565"/>
              <a:gd name="connsiteX337" fmla="*/ 5900546 w 7742636"/>
              <a:gd name="connsiteY337" fmla="*/ 2248886 h 2262565"/>
              <a:gd name="connsiteX338" fmla="*/ 5358289 w 7742636"/>
              <a:gd name="connsiteY338" fmla="*/ 1747023 h 2262565"/>
              <a:gd name="connsiteX339" fmla="*/ 5320605 w 7742636"/>
              <a:gd name="connsiteY339" fmla="*/ 1596642 h 2262565"/>
              <a:gd name="connsiteX340" fmla="*/ 5274769 w 7742636"/>
              <a:gd name="connsiteY340" fmla="*/ 1426637 h 2262565"/>
              <a:gd name="connsiteX341" fmla="*/ 5262649 w 7742636"/>
              <a:gd name="connsiteY341" fmla="*/ 1401804 h 2262565"/>
              <a:gd name="connsiteX342" fmla="*/ 4784155 w 7742636"/>
              <a:gd name="connsiteY342" fmla="*/ 1125803 h 2262565"/>
              <a:gd name="connsiteX343" fmla="*/ 4551420 w 7742636"/>
              <a:gd name="connsiteY343" fmla="*/ 1166879 h 2262565"/>
              <a:gd name="connsiteX344" fmla="*/ 4195146 w 7742636"/>
              <a:gd name="connsiteY344" fmla="*/ 1185606 h 2262565"/>
              <a:gd name="connsiteX345" fmla="*/ 3975807 w 7742636"/>
              <a:gd name="connsiteY345" fmla="*/ 985946 h 2262565"/>
              <a:gd name="connsiteX346" fmla="*/ 3831849 w 7742636"/>
              <a:gd name="connsiteY346" fmla="*/ 829766 h 2262565"/>
              <a:gd name="connsiteX347" fmla="*/ 3612158 w 7742636"/>
              <a:gd name="connsiteY347" fmla="*/ 749558 h 2262565"/>
              <a:gd name="connsiteX348" fmla="*/ 3230384 w 7742636"/>
              <a:gd name="connsiteY348" fmla="*/ 825472 h 2262565"/>
              <a:gd name="connsiteX349" fmla="*/ 2713573 w 7742636"/>
              <a:gd name="connsiteY349" fmla="*/ 885619 h 2262565"/>
              <a:gd name="connsiteX350" fmla="*/ 1807479 w 7742636"/>
              <a:gd name="connsiteY350" fmla="*/ 1087889 h 2262565"/>
              <a:gd name="connsiteX351" fmla="*/ 1623724 w 7742636"/>
              <a:gd name="connsiteY351" fmla="*/ 1433062 h 2262565"/>
              <a:gd name="connsiteX352" fmla="*/ 1513325 w 7742636"/>
              <a:gd name="connsiteY352" fmla="*/ 1658240 h 2262565"/>
              <a:gd name="connsiteX353" fmla="*/ 1043074 w 7742636"/>
              <a:gd name="connsiteY353" fmla="*/ 2246913 h 2262565"/>
              <a:gd name="connsiteX354" fmla="*/ 1025109 w 7742636"/>
              <a:gd name="connsiteY354" fmla="*/ 2262565 h 2262565"/>
              <a:gd name="connsiteX355" fmla="*/ 954058 w 7742636"/>
              <a:gd name="connsiteY355" fmla="*/ 2262565 h 2262565"/>
              <a:gd name="connsiteX356" fmla="*/ 1006790 w 7742636"/>
              <a:gd name="connsiteY356" fmla="*/ 2216676 h 2262565"/>
              <a:gd name="connsiteX357" fmla="*/ 1469903 w 7742636"/>
              <a:gd name="connsiteY357" fmla="*/ 1637650 h 2262565"/>
              <a:gd name="connsiteX358" fmla="*/ 1578727 w 7742636"/>
              <a:gd name="connsiteY358" fmla="*/ 1415149 h 2262565"/>
              <a:gd name="connsiteX359" fmla="*/ 1766432 w 7742636"/>
              <a:gd name="connsiteY359" fmla="*/ 1063228 h 2262565"/>
              <a:gd name="connsiteX360" fmla="*/ 2725691 w 7742636"/>
              <a:gd name="connsiteY360" fmla="*/ 844118 h 2262565"/>
              <a:gd name="connsiteX361" fmla="*/ 3214914 w 7742636"/>
              <a:gd name="connsiteY361" fmla="*/ 785889 h 2262565"/>
              <a:gd name="connsiteX362" fmla="*/ 3617923 w 7742636"/>
              <a:gd name="connsiteY362" fmla="*/ 708259 h 2262565"/>
              <a:gd name="connsiteX363" fmla="*/ 3630815 w 7742636"/>
              <a:gd name="connsiteY363" fmla="*/ 568379 h 2262565"/>
              <a:gd name="connsiteX364" fmla="*/ 3880668 w 7742636"/>
              <a:gd name="connsiteY364" fmla="*/ 661163 h 2262565"/>
              <a:gd name="connsiteX365" fmla="*/ 4040742 w 7742636"/>
              <a:gd name="connsiteY365" fmla="*/ 833517 h 2262565"/>
              <a:gd name="connsiteX366" fmla="*/ 4249283 w 7742636"/>
              <a:gd name="connsiteY366" fmla="*/ 1026907 h 2262565"/>
              <a:gd name="connsiteX367" fmla="*/ 4589477 w 7742636"/>
              <a:gd name="connsiteY367" fmla="*/ 1004957 h 2262565"/>
              <a:gd name="connsiteX368" fmla="*/ 4845145 w 7742636"/>
              <a:gd name="connsiteY368" fmla="*/ 960366 h 2262565"/>
              <a:gd name="connsiteX369" fmla="*/ 5399512 w 7742636"/>
              <a:gd name="connsiteY369" fmla="*/ 1303638 h 2262565"/>
              <a:gd name="connsiteX370" fmla="*/ 5451331 w 7742636"/>
              <a:gd name="connsiteY370" fmla="*/ 1491851 h 2262565"/>
              <a:gd name="connsiteX371" fmla="*/ 5489031 w 7742636"/>
              <a:gd name="connsiteY371" fmla="*/ 1643228 h 2262565"/>
              <a:gd name="connsiteX372" fmla="*/ 6188738 w 7742636"/>
              <a:gd name="connsiteY372" fmla="*/ 2195952 h 2262565"/>
              <a:gd name="connsiteX373" fmla="*/ 6428180 w 7742636"/>
              <a:gd name="connsiteY373" fmla="*/ 2262565 h 2262565"/>
              <a:gd name="connsiteX374" fmla="*/ 6257835 w 7742636"/>
              <a:gd name="connsiteY374" fmla="*/ 2262565 h 2262565"/>
              <a:gd name="connsiteX375" fmla="*/ 6170497 w 7742636"/>
              <a:gd name="connsiteY375" fmla="*/ 2236961 h 2262565"/>
              <a:gd name="connsiteX376" fmla="*/ 5447509 w 7742636"/>
              <a:gd name="connsiteY376" fmla="*/ 1657210 h 2262565"/>
              <a:gd name="connsiteX377" fmla="*/ 5407967 w 7742636"/>
              <a:gd name="connsiteY377" fmla="*/ 1500058 h 2262565"/>
              <a:gd name="connsiteX378" fmla="*/ 5359732 w 7742636"/>
              <a:gd name="connsiteY378" fmla="*/ 1321158 h 2262565"/>
              <a:gd name="connsiteX379" fmla="*/ 5346826 w 7742636"/>
              <a:gd name="connsiteY379" fmla="*/ 1294745 h 2262565"/>
              <a:gd name="connsiteX380" fmla="*/ 4843858 w 7742636"/>
              <a:gd name="connsiteY380" fmla="*/ 1005232 h 2262565"/>
              <a:gd name="connsiteX381" fmla="*/ 4601401 w 7742636"/>
              <a:gd name="connsiteY381" fmla="*/ 1048180 h 2262565"/>
              <a:gd name="connsiteX382" fmla="*/ 4230793 w 7742636"/>
              <a:gd name="connsiteY382" fmla="*/ 1067218 h 2262565"/>
              <a:gd name="connsiteX383" fmla="*/ 4002797 w 7742636"/>
              <a:gd name="connsiteY383" fmla="*/ 858762 h 2262565"/>
              <a:gd name="connsiteX384" fmla="*/ 3852106 w 7742636"/>
              <a:gd name="connsiteY384" fmla="*/ 695751 h 2262565"/>
              <a:gd name="connsiteX385" fmla="*/ 3623694 w 7742636"/>
              <a:gd name="connsiteY385" fmla="*/ 611259 h 2262565"/>
              <a:gd name="connsiteX386" fmla="*/ 3224884 w 7742636"/>
              <a:gd name="connsiteY386" fmla="*/ 690142 h 2262565"/>
              <a:gd name="connsiteX387" fmla="*/ 2685962 w 7742636"/>
              <a:gd name="connsiteY387" fmla="*/ 750530 h 2262565"/>
              <a:gd name="connsiteX388" fmla="*/ 1739411 w 7742636"/>
              <a:gd name="connsiteY388" fmla="*/ 959067 h 2262565"/>
              <a:gd name="connsiteX389" fmla="*/ 1547733 w 7742636"/>
              <a:gd name="connsiteY389" fmla="*/ 1318694 h 2262565"/>
              <a:gd name="connsiteX390" fmla="*/ 1433131 w 7742636"/>
              <a:gd name="connsiteY390" fmla="*/ 1553119 h 2262565"/>
              <a:gd name="connsiteX391" fmla="*/ 943024 w 7742636"/>
              <a:gd name="connsiteY391" fmla="*/ 2166433 h 2262565"/>
              <a:gd name="connsiteX392" fmla="*/ 832510 w 7742636"/>
              <a:gd name="connsiteY392" fmla="*/ 2262565 h 2262565"/>
              <a:gd name="connsiteX393" fmla="*/ 768318 w 7742636"/>
              <a:gd name="connsiteY393" fmla="*/ 2262565 h 2262565"/>
              <a:gd name="connsiteX394" fmla="*/ 907932 w 7742636"/>
              <a:gd name="connsiteY394" fmla="*/ 2141204 h 2262565"/>
              <a:gd name="connsiteX395" fmla="*/ 1392396 w 7742636"/>
              <a:gd name="connsiteY395" fmla="*/ 1536947 h 2262565"/>
              <a:gd name="connsiteX396" fmla="*/ 1505804 w 7742636"/>
              <a:gd name="connsiteY396" fmla="*/ 1305068 h 2262565"/>
              <a:gd name="connsiteX397" fmla="*/ 1701431 w 7742636"/>
              <a:gd name="connsiteY397" fmla="*/ 938694 h 2262565"/>
              <a:gd name="connsiteX398" fmla="*/ 2701899 w 7742636"/>
              <a:gd name="connsiteY398" fmla="*/ 710958 h 2262565"/>
              <a:gd name="connsiteX399" fmla="*/ 3212491 w 7742636"/>
              <a:gd name="connsiteY399" fmla="*/ 650947 h 2262565"/>
              <a:gd name="connsiteX400" fmla="*/ 3630815 w 7742636"/>
              <a:gd name="connsiteY400" fmla="*/ 568379 h 2262565"/>
              <a:gd name="connsiteX401" fmla="*/ 3554689 w 7742636"/>
              <a:gd name="connsiteY401" fmla="*/ 425686 h 2262565"/>
              <a:gd name="connsiteX402" fmla="*/ 3901054 w 7742636"/>
              <a:gd name="connsiteY402" fmla="*/ 522748 h 2262565"/>
              <a:gd name="connsiteX403" fmla="*/ 4067288 w 7742636"/>
              <a:gd name="connsiteY403" fmla="*/ 702722 h 2262565"/>
              <a:gd name="connsiteX404" fmla="*/ 4284268 w 7742636"/>
              <a:gd name="connsiteY404" fmla="*/ 904493 h 2262565"/>
              <a:gd name="connsiteX405" fmla="*/ 4639783 w 7742636"/>
              <a:gd name="connsiteY405" fmla="*/ 883227 h 2262565"/>
              <a:gd name="connsiteX406" fmla="*/ 4906930 w 7742636"/>
              <a:gd name="connsiteY406" fmla="*/ 836398 h 2262565"/>
              <a:gd name="connsiteX407" fmla="*/ 5482251 w 7742636"/>
              <a:gd name="connsiteY407" fmla="*/ 1195866 h 2262565"/>
              <a:gd name="connsiteX408" fmla="*/ 5534956 w 7742636"/>
              <a:gd name="connsiteY408" fmla="*/ 1390849 h 2262565"/>
              <a:gd name="connsiteX409" fmla="*/ 5574335 w 7742636"/>
              <a:gd name="connsiteY409" fmla="*/ 1548623 h 2262565"/>
              <a:gd name="connsiteX410" fmla="*/ 6637672 w 7742636"/>
              <a:gd name="connsiteY410" fmla="*/ 2218419 h 2262565"/>
              <a:gd name="connsiteX411" fmla="*/ 6804368 w 7742636"/>
              <a:gd name="connsiteY411" fmla="*/ 2262565 h 2262565"/>
              <a:gd name="connsiteX412" fmla="*/ 6628339 w 7742636"/>
              <a:gd name="connsiteY412" fmla="*/ 2262565 h 2262565"/>
              <a:gd name="connsiteX413" fmla="*/ 6624381 w 7742636"/>
              <a:gd name="connsiteY413" fmla="*/ 2261469 h 2262565"/>
              <a:gd name="connsiteX414" fmla="*/ 5529179 w 7742636"/>
              <a:gd name="connsiteY414" fmla="*/ 1562050 h 2262565"/>
              <a:gd name="connsiteX415" fmla="*/ 5488101 w 7742636"/>
              <a:gd name="connsiteY415" fmla="*/ 1398831 h 2262565"/>
              <a:gd name="connsiteX416" fmla="*/ 5437817 w 7742636"/>
              <a:gd name="connsiteY416" fmla="*/ 1211788 h 2262565"/>
              <a:gd name="connsiteX417" fmla="*/ 5424164 w 7742636"/>
              <a:gd name="connsiteY417" fmla="*/ 1183837 h 2262565"/>
              <a:gd name="connsiteX418" fmla="*/ 4904077 w 7742636"/>
              <a:gd name="connsiteY418" fmla="*/ 883002 h 2262565"/>
              <a:gd name="connsiteX419" fmla="*/ 4654057 w 7742636"/>
              <a:gd name="connsiteY419" fmla="*/ 926290 h 2262565"/>
              <a:gd name="connsiteX420" fmla="*/ 4269250 w 7742636"/>
              <a:gd name="connsiteY420" fmla="*/ 945980 h 2262565"/>
              <a:gd name="connsiteX421" fmla="*/ 4032259 w 7742636"/>
              <a:gd name="connsiteY421" fmla="*/ 728978 h 2262565"/>
              <a:gd name="connsiteX422" fmla="*/ 3875632 w 7742636"/>
              <a:gd name="connsiteY422" fmla="*/ 558756 h 2262565"/>
              <a:gd name="connsiteX423" fmla="*/ 3636917 w 7742636"/>
              <a:gd name="connsiteY423" fmla="*/ 470785 h 2262565"/>
              <a:gd name="connsiteX424" fmla="*/ 3222208 w 7742636"/>
              <a:gd name="connsiteY424" fmla="*/ 552956 h 2262565"/>
              <a:gd name="connsiteX425" fmla="*/ 2661881 w 7742636"/>
              <a:gd name="connsiteY425" fmla="*/ 615083 h 2262565"/>
              <a:gd name="connsiteX426" fmla="*/ 1676671 w 7742636"/>
              <a:gd name="connsiteY426" fmla="*/ 831508 h 2262565"/>
              <a:gd name="connsiteX427" fmla="*/ 1477444 w 7742636"/>
              <a:gd name="connsiteY427" fmla="*/ 1205385 h 2262565"/>
              <a:gd name="connsiteX428" fmla="*/ 1357897 w 7742636"/>
              <a:gd name="connsiteY428" fmla="*/ 1449459 h 2262565"/>
              <a:gd name="connsiteX429" fmla="*/ 847867 w 7742636"/>
              <a:gd name="connsiteY429" fmla="*/ 2087284 h 2262565"/>
              <a:gd name="connsiteX430" fmla="*/ 646299 w 7742636"/>
              <a:gd name="connsiteY430" fmla="*/ 2262565 h 2262565"/>
              <a:gd name="connsiteX431" fmla="*/ 575184 w 7742636"/>
              <a:gd name="connsiteY431" fmla="*/ 2262565 h 2262565"/>
              <a:gd name="connsiteX432" fmla="*/ 813353 w 7742636"/>
              <a:gd name="connsiteY432" fmla="*/ 2055677 h 2262565"/>
              <a:gd name="connsiteX433" fmla="*/ 1316620 w 7742636"/>
              <a:gd name="connsiteY433" fmla="*/ 1427273 h 2262565"/>
              <a:gd name="connsiteX434" fmla="*/ 1434604 w 7742636"/>
              <a:gd name="connsiteY434" fmla="*/ 1185944 h 2262565"/>
              <a:gd name="connsiteX435" fmla="*/ 1635826 w 7742636"/>
              <a:gd name="connsiteY435" fmla="*/ 806265 h 2262565"/>
              <a:gd name="connsiteX436" fmla="*/ 2673630 w 7742636"/>
              <a:gd name="connsiteY436" fmla="*/ 571834 h 2262565"/>
              <a:gd name="connsiteX437" fmla="*/ 3205407 w 7742636"/>
              <a:gd name="connsiteY437" fmla="*/ 509675 h 2262565"/>
              <a:gd name="connsiteX438" fmla="*/ 3554689 w 7742636"/>
              <a:gd name="connsiteY438" fmla="*/ 425686 h 2262565"/>
              <a:gd name="connsiteX439" fmla="*/ 3563418 w 7742636"/>
              <a:gd name="connsiteY439" fmla="*/ 283592 h 2262565"/>
              <a:gd name="connsiteX440" fmla="*/ 3921912 w 7742636"/>
              <a:gd name="connsiteY440" fmla="*/ 384193 h 2262565"/>
              <a:gd name="connsiteX441" fmla="*/ 4094245 w 7742636"/>
              <a:gd name="connsiteY441" fmla="*/ 570751 h 2262565"/>
              <a:gd name="connsiteX442" fmla="*/ 4319843 w 7742636"/>
              <a:gd name="connsiteY442" fmla="*/ 781276 h 2262565"/>
              <a:gd name="connsiteX443" fmla="*/ 4689730 w 7742636"/>
              <a:gd name="connsiteY443" fmla="*/ 759740 h 2262565"/>
              <a:gd name="connsiteX444" fmla="*/ 4965430 w 7742636"/>
              <a:gd name="connsiteY444" fmla="*/ 711618 h 2262565"/>
              <a:gd name="connsiteX445" fmla="*/ 5563118 w 7742636"/>
              <a:gd name="connsiteY445" fmla="*/ 1084209 h 2262565"/>
              <a:gd name="connsiteX446" fmla="*/ 5617496 w 7742636"/>
              <a:gd name="connsiteY446" fmla="*/ 1287543 h 2262565"/>
              <a:gd name="connsiteX447" fmla="*/ 5658331 w 7742636"/>
              <a:gd name="connsiteY447" fmla="*/ 1451305 h 2262565"/>
              <a:gd name="connsiteX448" fmla="*/ 6763083 w 7742636"/>
              <a:gd name="connsiteY448" fmla="*/ 2148484 h 2262565"/>
              <a:gd name="connsiteX449" fmla="*/ 7130076 w 7742636"/>
              <a:gd name="connsiteY449" fmla="*/ 2251196 h 2262565"/>
              <a:gd name="connsiteX450" fmla="*/ 7161182 w 7742636"/>
              <a:gd name="connsiteY450" fmla="*/ 2262565 h 2262565"/>
              <a:gd name="connsiteX451" fmla="*/ 7002720 w 7742636"/>
              <a:gd name="connsiteY451" fmla="*/ 2262565 h 2262565"/>
              <a:gd name="connsiteX452" fmla="*/ 6939305 w 7742636"/>
              <a:gd name="connsiteY452" fmla="*/ 2243843 h 2262565"/>
              <a:gd name="connsiteX453" fmla="*/ 6753250 w 7742636"/>
              <a:gd name="connsiteY453" fmla="*/ 2194649 h 2262565"/>
              <a:gd name="connsiteX454" fmla="*/ 5615652 w 7742636"/>
              <a:gd name="connsiteY454" fmla="*/ 1468810 h 2262565"/>
              <a:gd name="connsiteX455" fmla="*/ 5572942 w 7742636"/>
              <a:gd name="connsiteY455" fmla="*/ 1297281 h 2262565"/>
              <a:gd name="connsiteX456" fmla="*/ 5520793 w 7742636"/>
              <a:gd name="connsiteY456" fmla="*/ 1102464 h 2262565"/>
              <a:gd name="connsiteX457" fmla="*/ 5506214 w 7742636"/>
              <a:gd name="connsiteY457" fmla="*/ 1072602 h 2262565"/>
              <a:gd name="connsiteX458" fmla="*/ 4966425 w 7742636"/>
              <a:gd name="connsiteY458" fmla="*/ 759192 h 2262565"/>
              <a:gd name="connsiteX459" fmla="*/ 4705497 w 7742636"/>
              <a:gd name="connsiteY459" fmla="*/ 805880 h 2262565"/>
              <a:gd name="connsiteX460" fmla="*/ 4305982 w 7742636"/>
              <a:gd name="connsiteY460" fmla="*/ 826089 h 2262565"/>
              <a:gd name="connsiteX461" fmla="*/ 4060506 w 7742636"/>
              <a:gd name="connsiteY461" fmla="*/ 600665 h 2262565"/>
              <a:gd name="connsiteX462" fmla="*/ 3897979 w 7742636"/>
              <a:gd name="connsiteY462" fmla="*/ 423277 h 2262565"/>
              <a:gd name="connsiteX463" fmla="*/ 3649627 w 7742636"/>
              <a:gd name="connsiteY463" fmla="*/ 330746 h 2262565"/>
              <a:gd name="connsiteX464" fmla="*/ 3217576 w 7742636"/>
              <a:gd name="connsiteY464" fmla="*/ 415706 h 2262565"/>
              <a:gd name="connsiteX465" fmla="*/ 2635919 w 7742636"/>
              <a:gd name="connsiteY465" fmla="*/ 479650 h 2262565"/>
              <a:gd name="connsiteX466" fmla="*/ 1611041 w 7742636"/>
              <a:gd name="connsiteY466" fmla="*/ 703925 h 2262565"/>
              <a:gd name="connsiteX467" fmla="*/ 1404836 w 7742636"/>
              <a:gd name="connsiteY467" fmla="*/ 1093211 h 2262565"/>
              <a:gd name="connsiteX468" fmla="*/ 1280539 w 7742636"/>
              <a:gd name="connsiteY468" fmla="*/ 1346358 h 2262565"/>
              <a:gd name="connsiteX469" fmla="*/ 750472 w 7742636"/>
              <a:gd name="connsiteY469" fmla="*/ 2007608 h 2262565"/>
              <a:gd name="connsiteX470" fmla="*/ 456711 w 7742636"/>
              <a:gd name="connsiteY470" fmla="*/ 2262565 h 2262565"/>
              <a:gd name="connsiteX471" fmla="*/ 386080 w 7742636"/>
              <a:gd name="connsiteY471" fmla="*/ 2262565 h 2262565"/>
              <a:gd name="connsiteX472" fmla="*/ 395653 w 7742636"/>
              <a:gd name="connsiteY472" fmla="*/ 2255063 h 2262565"/>
              <a:gd name="connsiteX473" fmla="*/ 1240237 w 7742636"/>
              <a:gd name="connsiteY473" fmla="*/ 1323237 h 2262565"/>
              <a:gd name="connsiteX474" fmla="*/ 1362203 w 7742636"/>
              <a:gd name="connsiteY474" fmla="*/ 1071240 h 2262565"/>
              <a:gd name="connsiteX475" fmla="*/ 1573124 w 7742636"/>
              <a:gd name="connsiteY475" fmla="*/ 675792 h 2262565"/>
              <a:gd name="connsiteX476" fmla="*/ 2650396 w 7742636"/>
              <a:gd name="connsiteY476" fmla="*/ 434095 h 2262565"/>
              <a:gd name="connsiteX477" fmla="*/ 3203543 w 7742636"/>
              <a:gd name="connsiteY477" fmla="*/ 370156 h 2262565"/>
              <a:gd name="connsiteX478" fmla="*/ 3563418 w 7742636"/>
              <a:gd name="connsiteY478" fmla="*/ 283592 h 2262565"/>
              <a:gd name="connsiteX479" fmla="*/ 3571876 w 7742636"/>
              <a:gd name="connsiteY479" fmla="*/ 143355 h 2262565"/>
              <a:gd name="connsiteX480" fmla="*/ 3944661 w 7742636"/>
              <a:gd name="connsiteY480" fmla="*/ 248487 h 2262565"/>
              <a:gd name="connsiteX481" fmla="*/ 4123131 w 7742636"/>
              <a:gd name="connsiteY481" fmla="*/ 441669 h 2262565"/>
              <a:gd name="connsiteX482" fmla="*/ 4357588 w 7742636"/>
              <a:gd name="connsiteY482" fmla="*/ 660410 h 2262565"/>
              <a:gd name="connsiteX483" fmla="*/ 4741634 w 7742636"/>
              <a:gd name="connsiteY483" fmla="*/ 638183 h 2262565"/>
              <a:gd name="connsiteX484" fmla="*/ 5027443 w 7742636"/>
              <a:gd name="connsiteY484" fmla="*/ 588985 h 2262565"/>
              <a:gd name="connsiteX485" fmla="*/ 5645744 w 7742636"/>
              <a:gd name="connsiteY485" fmla="*/ 973122 h 2262565"/>
              <a:gd name="connsiteX486" fmla="*/ 5700610 w 7742636"/>
              <a:gd name="connsiteY486" fmla="*/ 1184384 h 2262565"/>
              <a:gd name="connsiteX487" fmla="*/ 5742944 w 7742636"/>
              <a:gd name="connsiteY487" fmla="*/ 1356120 h 2262565"/>
              <a:gd name="connsiteX488" fmla="*/ 6890458 w 7742636"/>
              <a:gd name="connsiteY488" fmla="*/ 2079511 h 2262565"/>
              <a:gd name="connsiteX489" fmla="*/ 7449844 w 7742636"/>
              <a:gd name="connsiteY489" fmla="*/ 2253131 h 2262565"/>
              <a:gd name="connsiteX490" fmla="*/ 7469328 w 7742636"/>
              <a:gd name="connsiteY490" fmla="*/ 2262565 h 2262565"/>
              <a:gd name="connsiteX491" fmla="*/ 7342598 w 7742636"/>
              <a:gd name="connsiteY491" fmla="*/ 2262565 h 2262565"/>
              <a:gd name="connsiteX492" fmla="*/ 7257328 w 7742636"/>
              <a:gd name="connsiteY492" fmla="*/ 2231615 h 2262565"/>
              <a:gd name="connsiteX493" fmla="*/ 6878108 w 7742636"/>
              <a:gd name="connsiteY493" fmla="*/ 2125469 h 2262565"/>
              <a:gd name="connsiteX494" fmla="*/ 5698343 w 7742636"/>
              <a:gd name="connsiteY494" fmla="*/ 1369713 h 2262565"/>
              <a:gd name="connsiteX495" fmla="*/ 5654739 w 7742636"/>
              <a:gd name="connsiteY495" fmla="*/ 1193366 h 2262565"/>
              <a:gd name="connsiteX496" fmla="*/ 5600930 w 7742636"/>
              <a:gd name="connsiteY496" fmla="*/ 991199 h 2262565"/>
              <a:gd name="connsiteX497" fmla="*/ 5585571 w 7742636"/>
              <a:gd name="connsiteY497" fmla="*/ 959755 h 2262565"/>
              <a:gd name="connsiteX498" fmla="*/ 5024575 w 7742636"/>
              <a:gd name="connsiteY498" fmla="*/ 634592 h 2262565"/>
              <a:gd name="connsiteX499" fmla="*/ 4753183 w 7742636"/>
              <a:gd name="connsiteY499" fmla="*/ 681609 h 2262565"/>
              <a:gd name="connsiteX500" fmla="*/ 4339468 w 7742636"/>
              <a:gd name="connsiteY500" fmla="*/ 702466 h 2262565"/>
              <a:gd name="connsiteX501" fmla="*/ 4085377 w 7742636"/>
              <a:gd name="connsiteY501" fmla="*/ 468286 h 2262565"/>
              <a:gd name="connsiteX502" fmla="*/ 3917099 w 7742636"/>
              <a:gd name="connsiteY502" fmla="*/ 285070 h 2262565"/>
              <a:gd name="connsiteX503" fmla="*/ 3659319 w 7742636"/>
              <a:gd name="connsiteY503" fmla="*/ 189132 h 2262565"/>
              <a:gd name="connsiteX504" fmla="*/ 3209925 w 7742636"/>
              <a:gd name="connsiteY504" fmla="*/ 278087 h 2262565"/>
              <a:gd name="connsiteX505" fmla="*/ 2607078 w 7742636"/>
              <a:gd name="connsiteY505" fmla="*/ 344188 h 2262565"/>
              <a:gd name="connsiteX506" fmla="*/ 1542693 w 7742636"/>
              <a:gd name="connsiteY506" fmla="*/ 575687 h 2262565"/>
              <a:gd name="connsiteX507" fmla="*/ 1328035 w 7742636"/>
              <a:gd name="connsiteY507" fmla="*/ 978300 h 2262565"/>
              <a:gd name="connsiteX508" fmla="*/ 1199520 w 7742636"/>
              <a:gd name="connsiteY508" fmla="*/ 1241643 h 2262565"/>
              <a:gd name="connsiteX509" fmla="*/ 313243 w 7742636"/>
              <a:gd name="connsiteY509" fmla="*/ 2220151 h 2262565"/>
              <a:gd name="connsiteX510" fmla="*/ 259086 w 7742636"/>
              <a:gd name="connsiteY510" fmla="*/ 2262565 h 2262565"/>
              <a:gd name="connsiteX511" fmla="*/ 184671 w 7742636"/>
              <a:gd name="connsiteY511" fmla="*/ 2262565 h 2262565"/>
              <a:gd name="connsiteX512" fmla="*/ 283393 w 7742636"/>
              <a:gd name="connsiteY512" fmla="*/ 2185288 h 2262565"/>
              <a:gd name="connsiteX513" fmla="*/ 1160405 w 7742636"/>
              <a:gd name="connsiteY513" fmla="*/ 1218938 h 2262565"/>
              <a:gd name="connsiteX514" fmla="*/ 1287504 w 7742636"/>
              <a:gd name="connsiteY514" fmla="*/ 958665 h 2262565"/>
              <a:gd name="connsiteX515" fmla="*/ 1505761 w 7742636"/>
              <a:gd name="connsiteY515" fmla="*/ 548548 h 2262565"/>
              <a:gd name="connsiteX516" fmla="*/ 2622701 w 7742636"/>
              <a:gd name="connsiteY516" fmla="*/ 299006 h 2262565"/>
              <a:gd name="connsiteX517" fmla="*/ 3197038 w 7742636"/>
              <a:gd name="connsiteY517" fmla="*/ 232913 h 2262565"/>
              <a:gd name="connsiteX518" fmla="*/ 3571876 w 7742636"/>
              <a:gd name="connsiteY518" fmla="*/ 143355 h 2262565"/>
              <a:gd name="connsiteX519" fmla="*/ 3578895 w 7742636"/>
              <a:gd name="connsiteY519" fmla="*/ 1571 h 2262565"/>
              <a:gd name="connsiteX520" fmla="*/ 3964769 w 7742636"/>
              <a:gd name="connsiteY520" fmla="*/ 110727 h 2262565"/>
              <a:gd name="connsiteX521" fmla="*/ 4149567 w 7742636"/>
              <a:gd name="connsiteY521" fmla="*/ 311909 h 2262565"/>
              <a:gd name="connsiteX522" fmla="*/ 4392823 w 7742636"/>
              <a:gd name="connsiteY522" fmla="*/ 539775 h 2262565"/>
              <a:gd name="connsiteX523" fmla="*/ 4791441 w 7742636"/>
              <a:gd name="connsiteY523" fmla="*/ 516698 h 2262565"/>
              <a:gd name="connsiteX524" fmla="*/ 5086970 w 7742636"/>
              <a:gd name="connsiteY524" fmla="*/ 465629 h 2262565"/>
              <a:gd name="connsiteX525" fmla="*/ 5726464 w 7742636"/>
              <a:gd name="connsiteY525" fmla="*/ 865420 h 2262565"/>
              <a:gd name="connsiteX526" fmla="*/ 5784565 w 7742636"/>
              <a:gd name="connsiteY526" fmla="*/ 1083296 h 2262565"/>
              <a:gd name="connsiteX527" fmla="*/ 5827972 w 7742636"/>
              <a:gd name="connsiteY527" fmla="*/ 1260224 h 2262565"/>
              <a:gd name="connsiteX528" fmla="*/ 7017268 w 7742636"/>
              <a:gd name="connsiteY528" fmla="*/ 2012742 h 2262565"/>
              <a:gd name="connsiteX529" fmla="*/ 7595993 w 7742636"/>
              <a:gd name="connsiteY529" fmla="*/ 2191520 h 2262565"/>
              <a:gd name="connsiteX530" fmla="*/ 7742636 w 7742636"/>
              <a:gd name="connsiteY530" fmla="*/ 2262565 h 2262565"/>
              <a:gd name="connsiteX531" fmla="*/ 7641251 w 7742636"/>
              <a:gd name="connsiteY531" fmla="*/ 2262565 h 2262565"/>
              <a:gd name="connsiteX532" fmla="*/ 7577979 w 7742636"/>
              <a:gd name="connsiteY532" fmla="*/ 2232265 h 2262565"/>
              <a:gd name="connsiteX533" fmla="*/ 7002998 w 7742636"/>
              <a:gd name="connsiteY533" fmla="*/ 2056747 h 2262565"/>
              <a:gd name="connsiteX534" fmla="*/ 5782200 w 7742636"/>
              <a:gd name="connsiteY534" fmla="*/ 1274397 h 2262565"/>
              <a:gd name="connsiteX535" fmla="*/ 5736921 w 7742636"/>
              <a:gd name="connsiteY535" fmla="*/ 1091647 h 2262565"/>
              <a:gd name="connsiteX536" fmla="*/ 5682447 w 7742636"/>
              <a:gd name="connsiteY536" fmla="*/ 881176 h 2262565"/>
              <a:gd name="connsiteX537" fmla="*/ 5666307 w 7742636"/>
              <a:gd name="connsiteY537" fmla="*/ 848148 h 2262565"/>
              <a:gd name="connsiteX538" fmla="*/ 5084715 w 7742636"/>
              <a:gd name="connsiteY538" fmla="*/ 510493 h 2262565"/>
              <a:gd name="connsiteX539" fmla="*/ 4802400 w 7742636"/>
              <a:gd name="connsiteY539" fmla="*/ 559911 h 2262565"/>
              <a:gd name="connsiteX540" fmla="*/ 4373937 w 7742636"/>
              <a:gd name="connsiteY540" fmla="*/ 581245 h 2262565"/>
              <a:gd name="connsiteX541" fmla="*/ 4110434 w 7742636"/>
              <a:gd name="connsiteY541" fmla="*/ 338685 h 2262565"/>
              <a:gd name="connsiteX542" fmla="*/ 3935275 w 7742636"/>
              <a:gd name="connsiteY542" fmla="*/ 147297 h 2262565"/>
              <a:gd name="connsiteX543" fmla="*/ 3578793 w 7742636"/>
              <a:gd name="connsiteY543" fmla="*/ 46127 h 2262565"/>
              <a:gd name="connsiteX544" fmla="*/ 3205028 w 7742636"/>
              <a:gd name="connsiteY544" fmla="*/ 136657 h 2262565"/>
              <a:gd name="connsiteX545" fmla="*/ 2580441 w 7742636"/>
              <a:gd name="connsiteY545" fmla="*/ 204741 h 2262565"/>
              <a:gd name="connsiteX546" fmla="*/ 1476978 w 7742636"/>
              <a:gd name="connsiteY546" fmla="*/ 444294 h 2262565"/>
              <a:gd name="connsiteX547" fmla="*/ 1257492 w 7742636"/>
              <a:gd name="connsiteY547" fmla="*/ 862744 h 2262565"/>
              <a:gd name="connsiteX548" fmla="*/ 1124192 w 7742636"/>
              <a:gd name="connsiteY548" fmla="*/ 1135116 h 2262565"/>
              <a:gd name="connsiteX549" fmla="*/ 206505 w 7742636"/>
              <a:gd name="connsiteY549" fmla="*/ 2150058 h 2262565"/>
              <a:gd name="connsiteX550" fmla="*/ 62711 w 7742636"/>
              <a:gd name="connsiteY550" fmla="*/ 2262565 h 2262565"/>
              <a:gd name="connsiteX551" fmla="*/ 0 w 7742636"/>
              <a:gd name="connsiteY551" fmla="*/ 2262565 h 2262565"/>
              <a:gd name="connsiteX552" fmla="*/ 0 w 7742636"/>
              <a:gd name="connsiteY552" fmla="*/ 2249556 h 2262565"/>
              <a:gd name="connsiteX553" fmla="*/ 171417 w 7742636"/>
              <a:gd name="connsiteY553" fmla="*/ 2115807 h 2262565"/>
              <a:gd name="connsiteX554" fmla="*/ 1080194 w 7742636"/>
              <a:gd name="connsiteY554" fmla="*/ 1114300 h 2262565"/>
              <a:gd name="connsiteX555" fmla="*/ 1211905 w 7742636"/>
              <a:gd name="connsiteY555" fmla="*/ 844623 h 2262565"/>
              <a:gd name="connsiteX556" fmla="*/ 1439251 w 7742636"/>
              <a:gd name="connsiteY556" fmla="*/ 419477 h 2262565"/>
              <a:gd name="connsiteX557" fmla="*/ 2596055 w 7742636"/>
              <a:gd name="connsiteY557" fmla="*/ 161511 h 2262565"/>
              <a:gd name="connsiteX558" fmla="*/ 3191345 w 7742636"/>
              <a:gd name="connsiteY558" fmla="*/ 93804 h 2262565"/>
              <a:gd name="connsiteX559" fmla="*/ 3578895 w 7742636"/>
              <a:gd name="connsiteY559" fmla="*/ 1571 h 2262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</a:cxnLst>
            <a:rect l="l" t="t" r="r" b="b"/>
            <a:pathLst>
              <a:path w="7742636" h="2262565">
                <a:moveTo>
                  <a:pt x="3498634" y="2257119"/>
                </a:moveTo>
                <a:lnTo>
                  <a:pt x="3528275" y="2262565"/>
                </a:lnTo>
                <a:lnTo>
                  <a:pt x="3424743" y="2262565"/>
                </a:lnTo>
                <a:lnTo>
                  <a:pt x="3442914" y="2259196"/>
                </a:lnTo>
                <a:cubicBezTo>
                  <a:pt x="3461471" y="2256977"/>
                  <a:pt x="3480051" y="2256131"/>
                  <a:pt x="3498634" y="2257119"/>
                </a:cubicBezTo>
                <a:close/>
                <a:moveTo>
                  <a:pt x="3506847" y="2119025"/>
                </a:moveTo>
                <a:cubicBezTo>
                  <a:pt x="3554797" y="2121793"/>
                  <a:pt x="3602750" y="2135962"/>
                  <a:pt x="3650326" y="2168429"/>
                </a:cubicBezTo>
                <a:cubicBezTo>
                  <a:pt x="3685906" y="2194450"/>
                  <a:pt x="3717392" y="2225573"/>
                  <a:pt x="3743791" y="2260802"/>
                </a:cubicBezTo>
                <a:lnTo>
                  <a:pt x="3745325" y="2262565"/>
                </a:lnTo>
                <a:lnTo>
                  <a:pt x="3681030" y="2262565"/>
                </a:lnTo>
                <a:lnTo>
                  <a:pt x="3626243" y="2204234"/>
                </a:lnTo>
                <a:cubicBezTo>
                  <a:pt x="3585811" y="2176747"/>
                  <a:pt x="3544681" y="2164947"/>
                  <a:pt x="3502745" y="2163084"/>
                </a:cubicBezTo>
                <a:cubicBezTo>
                  <a:pt x="3432852" y="2159980"/>
                  <a:pt x="3360720" y="2184477"/>
                  <a:pt x="3285866" y="2209951"/>
                </a:cubicBezTo>
                <a:cubicBezTo>
                  <a:pt x="3187673" y="2244453"/>
                  <a:pt x="3084669" y="2277976"/>
                  <a:pt x="2981568" y="2248987"/>
                </a:cubicBezTo>
                <a:cubicBezTo>
                  <a:pt x="2815633" y="2200942"/>
                  <a:pt x="2693234" y="2172459"/>
                  <a:pt x="2579656" y="2252756"/>
                </a:cubicBezTo>
                <a:lnTo>
                  <a:pt x="2568544" y="2262565"/>
                </a:lnTo>
                <a:lnTo>
                  <a:pt x="2499633" y="2262565"/>
                </a:lnTo>
                <a:lnTo>
                  <a:pt x="2560689" y="2211259"/>
                </a:lnTo>
                <a:cubicBezTo>
                  <a:pt x="2695574" y="2121483"/>
                  <a:pt x="2835988" y="2161988"/>
                  <a:pt x="2992498" y="2207068"/>
                </a:cubicBezTo>
                <a:cubicBezTo>
                  <a:pt x="3081302" y="2231514"/>
                  <a:pt x="3172256" y="2201009"/>
                  <a:pt x="3268878" y="2168249"/>
                </a:cubicBezTo>
                <a:cubicBezTo>
                  <a:pt x="3347022" y="2141464"/>
                  <a:pt x="3426931" y="2114410"/>
                  <a:pt x="3506847" y="2119025"/>
                </a:cubicBezTo>
                <a:close/>
                <a:moveTo>
                  <a:pt x="3519836" y="1976981"/>
                </a:moveTo>
                <a:cubicBezTo>
                  <a:pt x="3571045" y="1980049"/>
                  <a:pt x="3622196" y="1995384"/>
                  <a:pt x="3672881" y="2030495"/>
                </a:cubicBezTo>
                <a:cubicBezTo>
                  <a:pt x="3710086" y="2059312"/>
                  <a:pt x="3742965" y="2093294"/>
                  <a:pt x="3770501" y="2131399"/>
                </a:cubicBezTo>
                <a:cubicBezTo>
                  <a:pt x="3800436" y="2177543"/>
                  <a:pt x="3842302" y="2214717"/>
                  <a:pt x="3891714" y="2239042"/>
                </a:cubicBezTo>
                <a:cubicBezTo>
                  <a:pt x="3952191" y="2261918"/>
                  <a:pt x="4018564" y="2243433"/>
                  <a:pt x="4089008" y="2224383"/>
                </a:cubicBezTo>
                <a:cubicBezTo>
                  <a:pt x="4139373" y="2208052"/>
                  <a:pt x="4191727" y="2198677"/>
                  <a:pt x="4244551" y="2196472"/>
                </a:cubicBezTo>
                <a:cubicBezTo>
                  <a:pt x="4315069" y="2193916"/>
                  <a:pt x="4384739" y="2211697"/>
                  <a:pt x="4445179" y="2247673"/>
                </a:cubicBezTo>
                <a:lnTo>
                  <a:pt x="4463566" y="2262565"/>
                </a:lnTo>
                <a:lnTo>
                  <a:pt x="4361702" y="2262565"/>
                </a:lnTo>
                <a:lnTo>
                  <a:pt x="4332236" y="2250885"/>
                </a:lnTo>
                <a:cubicBezTo>
                  <a:pt x="4303677" y="2243881"/>
                  <a:pt x="4274141" y="2240770"/>
                  <a:pt x="4244446" y="2241759"/>
                </a:cubicBezTo>
                <a:cubicBezTo>
                  <a:pt x="4220187" y="2243050"/>
                  <a:pt x="4196065" y="2245919"/>
                  <a:pt x="4172231" y="2250339"/>
                </a:cubicBezTo>
                <a:lnTo>
                  <a:pt x="4124048" y="2262565"/>
                </a:lnTo>
                <a:lnTo>
                  <a:pt x="3845363" y="2262565"/>
                </a:lnTo>
                <a:lnTo>
                  <a:pt x="3796498" y="2230516"/>
                </a:lnTo>
                <a:cubicBezTo>
                  <a:pt x="3772705" y="2209776"/>
                  <a:pt x="3751748" y="2185807"/>
                  <a:pt x="3734286" y="2159182"/>
                </a:cubicBezTo>
                <a:cubicBezTo>
                  <a:pt x="3709321" y="2124597"/>
                  <a:pt x="3679487" y="2093833"/>
                  <a:pt x="3645673" y="2067826"/>
                </a:cubicBezTo>
                <a:cubicBezTo>
                  <a:pt x="3601696" y="2037910"/>
                  <a:pt x="3557284" y="2024915"/>
                  <a:pt x="3512170" y="2022657"/>
                </a:cubicBezTo>
                <a:cubicBezTo>
                  <a:pt x="3436978" y="2018892"/>
                  <a:pt x="3359836" y="2044948"/>
                  <a:pt x="3279494" y="2072190"/>
                </a:cubicBezTo>
                <a:cubicBezTo>
                  <a:pt x="3173718" y="2107988"/>
                  <a:pt x="3065632" y="2143981"/>
                  <a:pt x="2953830" y="2113005"/>
                </a:cubicBezTo>
                <a:cubicBezTo>
                  <a:pt x="2714974" y="2042604"/>
                  <a:pt x="2561648" y="2012701"/>
                  <a:pt x="2400327" y="2244479"/>
                </a:cubicBezTo>
                <a:lnTo>
                  <a:pt x="2390651" y="2262565"/>
                </a:lnTo>
                <a:lnTo>
                  <a:pt x="2341119" y="2262565"/>
                </a:lnTo>
                <a:lnTo>
                  <a:pt x="2364119" y="2219836"/>
                </a:lnTo>
                <a:cubicBezTo>
                  <a:pt x="2551116" y="1947610"/>
                  <a:pt x="2742555" y="2005070"/>
                  <a:pt x="2967296" y="2069351"/>
                </a:cubicBezTo>
                <a:cubicBezTo>
                  <a:pt x="3063611" y="2097315"/>
                  <a:pt x="3161402" y="2063976"/>
                  <a:pt x="3265221" y="2029127"/>
                </a:cubicBezTo>
                <a:cubicBezTo>
                  <a:pt x="3348981" y="2000835"/>
                  <a:pt x="3434487" y="1971869"/>
                  <a:pt x="3519836" y="1976981"/>
                </a:cubicBezTo>
                <a:close/>
                <a:moveTo>
                  <a:pt x="3532263" y="1834366"/>
                </a:moveTo>
                <a:cubicBezTo>
                  <a:pt x="3586781" y="1837722"/>
                  <a:pt x="3641294" y="1854098"/>
                  <a:pt x="3695740" y="1891341"/>
                </a:cubicBezTo>
                <a:cubicBezTo>
                  <a:pt x="3735508" y="1922129"/>
                  <a:pt x="3770630" y="1958391"/>
                  <a:pt x="3800093" y="1999077"/>
                </a:cubicBezTo>
                <a:cubicBezTo>
                  <a:pt x="3832113" y="2048817"/>
                  <a:pt x="3876968" y="2089031"/>
                  <a:pt x="3929962" y="2115514"/>
                </a:cubicBezTo>
                <a:cubicBezTo>
                  <a:pt x="3995271" y="2140360"/>
                  <a:pt x="4066505" y="2120942"/>
                  <a:pt x="4141830" y="2100003"/>
                </a:cubicBezTo>
                <a:cubicBezTo>
                  <a:pt x="4195393" y="2082701"/>
                  <a:pt x="4251051" y="2072796"/>
                  <a:pt x="4307268" y="2070600"/>
                </a:cubicBezTo>
                <a:cubicBezTo>
                  <a:pt x="4382274" y="2067622"/>
                  <a:pt x="4456414" y="2086552"/>
                  <a:pt x="4520619" y="2125135"/>
                </a:cubicBezTo>
                <a:cubicBezTo>
                  <a:pt x="4552704" y="2144404"/>
                  <a:pt x="4581588" y="2168147"/>
                  <a:pt x="4606489" y="2195502"/>
                </a:cubicBezTo>
                <a:lnTo>
                  <a:pt x="4651641" y="2262565"/>
                </a:lnTo>
                <a:lnTo>
                  <a:pt x="4593281" y="2262565"/>
                </a:lnTo>
                <a:lnTo>
                  <a:pt x="4561799" y="2220722"/>
                </a:lnTo>
                <a:cubicBezTo>
                  <a:pt x="4539627" y="2198417"/>
                  <a:pt x="4514394" y="2179138"/>
                  <a:pt x="4486728" y="2163518"/>
                </a:cubicBezTo>
                <a:cubicBezTo>
                  <a:pt x="4431396" y="2132278"/>
                  <a:pt x="4368474" y="2116883"/>
                  <a:pt x="4304783" y="2118948"/>
                </a:cubicBezTo>
                <a:cubicBezTo>
                  <a:pt x="4252731" y="2120646"/>
                  <a:pt x="4201159" y="2129660"/>
                  <a:pt x="4151577" y="2145704"/>
                </a:cubicBezTo>
                <a:cubicBezTo>
                  <a:pt x="4072184" y="2167205"/>
                  <a:pt x="3990241" y="2189444"/>
                  <a:pt x="3910833" y="2159474"/>
                </a:cubicBezTo>
                <a:cubicBezTo>
                  <a:pt x="3849775" y="2130389"/>
                  <a:pt x="3797953" y="2085203"/>
                  <a:pt x="3760965" y="2028801"/>
                </a:cubicBezTo>
                <a:cubicBezTo>
                  <a:pt x="3733879" y="1991820"/>
                  <a:pt x="3701567" y="1959004"/>
                  <a:pt x="3665012" y="1931351"/>
                </a:cubicBezTo>
                <a:cubicBezTo>
                  <a:pt x="3618302" y="1898811"/>
                  <a:pt x="3570843" y="1884630"/>
                  <a:pt x="3522494" y="1882054"/>
                </a:cubicBezTo>
                <a:cubicBezTo>
                  <a:pt x="3441909" y="1877758"/>
                  <a:pt x="3358850" y="1905693"/>
                  <a:pt x="3272656" y="1934571"/>
                </a:cubicBezTo>
                <a:cubicBezTo>
                  <a:pt x="3159862" y="1972830"/>
                  <a:pt x="3042805" y="2012229"/>
                  <a:pt x="2925424" y="1977745"/>
                </a:cubicBezTo>
                <a:cubicBezTo>
                  <a:pt x="2671105" y="1903375"/>
                  <a:pt x="2505199" y="1868522"/>
                  <a:pt x="2333043" y="2116695"/>
                </a:cubicBezTo>
                <a:lnTo>
                  <a:pt x="2254872" y="2262565"/>
                </a:lnTo>
                <a:lnTo>
                  <a:pt x="2204854" y="2262565"/>
                </a:lnTo>
                <a:lnTo>
                  <a:pt x="2297832" y="2089151"/>
                </a:lnTo>
                <a:cubicBezTo>
                  <a:pt x="2498011" y="1800376"/>
                  <a:pt x="2703811" y="1861464"/>
                  <a:pt x="2942036" y="1931615"/>
                </a:cubicBezTo>
                <a:cubicBezTo>
                  <a:pt x="3043750" y="1962715"/>
                  <a:pt x="3148737" y="1927287"/>
                  <a:pt x="3259948" y="1889769"/>
                </a:cubicBezTo>
                <a:cubicBezTo>
                  <a:pt x="3350527" y="1859352"/>
                  <a:pt x="3441399" y="1828775"/>
                  <a:pt x="3532263" y="1834366"/>
                </a:cubicBezTo>
                <a:close/>
                <a:moveTo>
                  <a:pt x="3541946" y="1694144"/>
                </a:moveTo>
                <a:cubicBezTo>
                  <a:pt x="3599714" y="1697923"/>
                  <a:pt x="3657330" y="1715642"/>
                  <a:pt x="3714275" y="1755792"/>
                </a:cubicBezTo>
                <a:cubicBezTo>
                  <a:pt x="3756419" y="1787799"/>
                  <a:pt x="3793463" y="1825948"/>
                  <a:pt x="3824198" y="1868988"/>
                </a:cubicBezTo>
                <a:cubicBezTo>
                  <a:pt x="3858379" y="1922176"/>
                  <a:pt x="3906282" y="1965217"/>
                  <a:pt x="3962890" y="1993597"/>
                </a:cubicBezTo>
                <a:cubicBezTo>
                  <a:pt x="4033221" y="2021785"/>
                  <a:pt x="4109512" y="2000854"/>
                  <a:pt x="4189697" y="1978980"/>
                </a:cubicBezTo>
                <a:cubicBezTo>
                  <a:pt x="4246389" y="1960538"/>
                  <a:pt x="4305352" y="1950026"/>
                  <a:pt x="4364857" y="1947706"/>
                </a:cubicBezTo>
                <a:cubicBezTo>
                  <a:pt x="4444427" y="1945010"/>
                  <a:pt x="4522936" y="1965345"/>
                  <a:pt x="4590943" y="2006341"/>
                </a:cubicBezTo>
                <a:cubicBezTo>
                  <a:pt x="4658909" y="2047301"/>
                  <a:pt x="4713399" y="2107113"/>
                  <a:pt x="4747796" y="2178523"/>
                </a:cubicBezTo>
                <a:lnTo>
                  <a:pt x="4772150" y="2262565"/>
                </a:lnTo>
                <a:lnTo>
                  <a:pt x="4723012" y="2262565"/>
                </a:lnTo>
                <a:lnTo>
                  <a:pt x="4704149" y="2196024"/>
                </a:lnTo>
                <a:lnTo>
                  <a:pt x="4697715" y="2182838"/>
                </a:lnTo>
                <a:cubicBezTo>
                  <a:pt x="4665113" y="2123469"/>
                  <a:pt x="4616611" y="2074315"/>
                  <a:pt x="4557612" y="2040843"/>
                </a:cubicBezTo>
                <a:cubicBezTo>
                  <a:pt x="4498569" y="2007336"/>
                  <a:pt x="4431357" y="1990849"/>
                  <a:pt x="4363368" y="1993155"/>
                </a:cubicBezTo>
                <a:cubicBezTo>
                  <a:pt x="4308189" y="1996221"/>
                  <a:pt x="4253634" y="2006698"/>
                  <a:pt x="4201200" y="2024317"/>
                </a:cubicBezTo>
                <a:cubicBezTo>
                  <a:pt x="4117123" y="2047129"/>
                  <a:pt x="4030122" y="2070880"/>
                  <a:pt x="3946259" y="2038734"/>
                </a:cubicBezTo>
                <a:cubicBezTo>
                  <a:pt x="3881496" y="2007765"/>
                  <a:pt x="3826641" y="1959503"/>
                  <a:pt x="3787775" y="1899306"/>
                </a:cubicBezTo>
                <a:cubicBezTo>
                  <a:pt x="3759578" y="1859427"/>
                  <a:pt x="3725913" y="1823786"/>
                  <a:pt x="3687661" y="1793330"/>
                </a:cubicBezTo>
                <a:cubicBezTo>
                  <a:pt x="3637783" y="1758379"/>
                  <a:pt x="3587105" y="1743083"/>
                  <a:pt x="3535488" y="1740216"/>
                </a:cubicBezTo>
                <a:cubicBezTo>
                  <a:pt x="3449459" y="1735437"/>
                  <a:pt x="3360822" y="1765181"/>
                  <a:pt x="3268933" y="1795981"/>
                </a:cubicBezTo>
                <a:cubicBezTo>
                  <a:pt x="3148734" y="1835908"/>
                  <a:pt x="3024501" y="1876445"/>
                  <a:pt x="2900710" y="1840729"/>
                </a:cubicBezTo>
                <a:cubicBezTo>
                  <a:pt x="2628427" y="1759270"/>
                  <a:pt x="2452479" y="1722629"/>
                  <a:pt x="2268662" y="1987523"/>
                </a:cubicBezTo>
                <a:cubicBezTo>
                  <a:pt x="2218416" y="2064947"/>
                  <a:pt x="2174787" y="2146435"/>
                  <a:pt x="2138220" y="2231097"/>
                </a:cubicBezTo>
                <a:lnTo>
                  <a:pt x="2122707" y="2262565"/>
                </a:lnTo>
                <a:lnTo>
                  <a:pt x="2069710" y="2262565"/>
                </a:lnTo>
                <a:lnTo>
                  <a:pt x="2095602" y="2210122"/>
                </a:lnTo>
                <a:cubicBezTo>
                  <a:pt x="2133356" y="2123466"/>
                  <a:pt x="2178568" y="2040223"/>
                  <a:pt x="2230702" y="1961298"/>
                </a:cubicBezTo>
                <a:cubicBezTo>
                  <a:pt x="2442742" y="1655221"/>
                  <a:pt x="2661284" y="1720636"/>
                  <a:pt x="2914238" y="1796159"/>
                </a:cubicBezTo>
                <a:cubicBezTo>
                  <a:pt x="3024061" y="1829038"/>
                  <a:pt x="3135863" y="1791730"/>
                  <a:pt x="3254266" y="1752127"/>
                </a:cubicBezTo>
                <a:cubicBezTo>
                  <a:pt x="3348972" y="1720276"/>
                  <a:pt x="3445668" y="1687847"/>
                  <a:pt x="3541946" y="1694144"/>
                </a:cubicBezTo>
                <a:close/>
                <a:moveTo>
                  <a:pt x="3552686" y="1552306"/>
                </a:moveTo>
                <a:cubicBezTo>
                  <a:pt x="3613638" y="1556315"/>
                  <a:pt x="3674489" y="1575183"/>
                  <a:pt x="3734684" y="1617899"/>
                </a:cubicBezTo>
                <a:cubicBezTo>
                  <a:pt x="3779503" y="1652547"/>
                  <a:pt x="3818915" y="1693556"/>
                  <a:pt x="3851705" y="1739677"/>
                </a:cubicBezTo>
                <a:cubicBezTo>
                  <a:pt x="3887835" y="1796594"/>
                  <a:pt x="3938731" y="1842670"/>
                  <a:pt x="3999015" y="1873040"/>
                </a:cubicBezTo>
                <a:cubicBezTo>
                  <a:pt x="4073572" y="1901991"/>
                  <a:pt x="4154171" y="1879956"/>
                  <a:pt x="4239414" y="1856570"/>
                </a:cubicBezTo>
                <a:cubicBezTo>
                  <a:pt x="4299480" y="1837218"/>
                  <a:pt x="4361877" y="1826134"/>
                  <a:pt x="4424881" y="1823638"/>
                </a:cubicBezTo>
                <a:cubicBezTo>
                  <a:pt x="4607851" y="1825148"/>
                  <a:pt x="4767067" y="1921488"/>
                  <a:pt x="4829044" y="2069148"/>
                </a:cubicBezTo>
                <a:cubicBezTo>
                  <a:pt x="4845837" y="2112282"/>
                  <a:pt x="4858602" y="2156950"/>
                  <a:pt x="4867117" y="2202512"/>
                </a:cubicBezTo>
                <a:lnTo>
                  <a:pt x="4882831" y="2262565"/>
                </a:lnTo>
                <a:lnTo>
                  <a:pt x="4837313" y="2262565"/>
                </a:lnTo>
                <a:lnTo>
                  <a:pt x="4824126" y="2212460"/>
                </a:lnTo>
                <a:cubicBezTo>
                  <a:pt x="4815937" y="2169229"/>
                  <a:pt x="4803795" y="2126839"/>
                  <a:pt x="4787903" y="2085874"/>
                </a:cubicBezTo>
                <a:lnTo>
                  <a:pt x="4780688" y="2071104"/>
                </a:lnTo>
                <a:cubicBezTo>
                  <a:pt x="4746255" y="2007894"/>
                  <a:pt x="4694816" y="1955494"/>
                  <a:pt x="4632144" y="1919796"/>
                </a:cubicBezTo>
                <a:cubicBezTo>
                  <a:pt x="4569472" y="1884096"/>
                  <a:pt x="4498014" y="1866478"/>
                  <a:pt x="4425745" y="1868928"/>
                </a:cubicBezTo>
                <a:cubicBezTo>
                  <a:pt x="4367043" y="1871645"/>
                  <a:pt x="4308898" y="1882070"/>
                  <a:pt x="4252900" y="1900001"/>
                </a:cubicBezTo>
                <a:cubicBezTo>
                  <a:pt x="4163372" y="1923536"/>
                  <a:pt x="4072079" y="1949389"/>
                  <a:pt x="3983422" y="1915314"/>
                </a:cubicBezTo>
                <a:cubicBezTo>
                  <a:pt x="3914830" y="1882504"/>
                  <a:pt x="3856581" y="1831665"/>
                  <a:pt x="3814877" y="1768206"/>
                </a:cubicBezTo>
                <a:cubicBezTo>
                  <a:pt x="3784638" y="1725699"/>
                  <a:pt x="3748469" y="1687642"/>
                  <a:pt x="3707519" y="1655266"/>
                </a:cubicBezTo>
                <a:cubicBezTo>
                  <a:pt x="3654747" y="1618108"/>
                  <a:pt x="3600976" y="1601726"/>
                  <a:pt x="3546149" y="1598489"/>
                </a:cubicBezTo>
                <a:cubicBezTo>
                  <a:pt x="3454771" y="1593095"/>
                  <a:pt x="3360458" y="1624217"/>
                  <a:pt x="3262950" y="1656526"/>
                </a:cubicBezTo>
                <a:cubicBezTo>
                  <a:pt x="3135381" y="1698166"/>
                  <a:pt x="3004110" y="1742116"/>
                  <a:pt x="2872812" y="1702882"/>
                </a:cubicBezTo>
                <a:cubicBezTo>
                  <a:pt x="2583507" y="1615293"/>
                  <a:pt x="2396710" y="1576240"/>
                  <a:pt x="2201845" y="1857111"/>
                </a:cubicBezTo>
                <a:cubicBezTo>
                  <a:pt x="2148718" y="1939635"/>
                  <a:pt x="2102718" y="2026512"/>
                  <a:pt x="2064266" y="2116717"/>
                </a:cubicBezTo>
                <a:lnTo>
                  <a:pt x="1992438" y="2262565"/>
                </a:lnTo>
                <a:lnTo>
                  <a:pt x="1941181" y="2262565"/>
                </a:lnTo>
                <a:lnTo>
                  <a:pt x="2021003" y="2099396"/>
                </a:lnTo>
                <a:cubicBezTo>
                  <a:pt x="2060957" y="2007360"/>
                  <a:pt x="2108561" y="1918785"/>
                  <a:pt x="2163282" y="1834576"/>
                </a:cubicBezTo>
                <a:cubicBezTo>
                  <a:pt x="2387558" y="1510991"/>
                  <a:pt x="2618464" y="1580941"/>
                  <a:pt x="2886073" y="1661759"/>
                </a:cubicBezTo>
                <a:cubicBezTo>
                  <a:pt x="3005206" y="1695879"/>
                  <a:pt x="3124815" y="1655740"/>
                  <a:pt x="3249660" y="1614462"/>
                </a:cubicBezTo>
                <a:cubicBezTo>
                  <a:pt x="3349236" y="1580216"/>
                  <a:pt x="3451101" y="1545624"/>
                  <a:pt x="3552686" y="1552306"/>
                </a:cubicBezTo>
                <a:close/>
                <a:moveTo>
                  <a:pt x="3564745" y="1411835"/>
                </a:moveTo>
                <a:cubicBezTo>
                  <a:pt x="3629084" y="1416263"/>
                  <a:pt x="3693209" y="1436228"/>
                  <a:pt x="3756506" y="1481214"/>
                </a:cubicBezTo>
                <a:cubicBezTo>
                  <a:pt x="3803680" y="1518110"/>
                  <a:pt x="3845177" y="1561704"/>
                  <a:pt x="3879644" y="1610574"/>
                </a:cubicBezTo>
                <a:cubicBezTo>
                  <a:pt x="3917794" y="1671069"/>
                  <a:pt x="3971782" y="1720009"/>
                  <a:pt x="4035812" y="1752149"/>
                </a:cubicBezTo>
                <a:cubicBezTo>
                  <a:pt x="4114607" y="1782864"/>
                  <a:pt x="4200068" y="1759890"/>
                  <a:pt x="4290959" y="1735200"/>
                </a:cubicBezTo>
                <a:cubicBezTo>
                  <a:pt x="4354033" y="1714828"/>
                  <a:pt x="4419590" y="1703194"/>
                  <a:pt x="4485772" y="1700604"/>
                </a:cubicBezTo>
                <a:cubicBezTo>
                  <a:pt x="4678630" y="1702571"/>
                  <a:pt x="4846652" y="1804142"/>
                  <a:pt x="4911268" y="1960154"/>
                </a:cubicBezTo>
                <a:cubicBezTo>
                  <a:pt x="4929113" y="2005777"/>
                  <a:pt x="4942493" y="2053045"/>
                  <a:pt x="4951211" y="2101289"/>
                </a:cubicBezTo>
                <a:cubicBezTo>
                  <a:pt x="4958566" y="2139254"/>
                  <a:pt x="4968344" y="2176760"/>
                  <a:pt x="4980390" y="2213487"/>
                </a:cubicBezTo>
                <a:lnTo>
                  <a:pt x="5003866" y="2262565"/>
                </a:lnTo>
                <a:lnTo>
                  <a:pt x="4951457" y="2262565"/>
                </a:lnTo>
                <a:lnTo>
                  <a:pt x="4934836" y="2228074"/>
                </a:lnTo>
                <a:cubicBezTo>
                  <a:pt x="4922078" y="2189543"/>
                  <a:pt x="4911785" y="2150277"/>
                  <a:pt x="4903959" y="2110430"/>
                </a:cubicBezTo>
                <a:cubicBezTo>
                  <a:pt x="4895902" y="2064897"/>
                  <a:pt x="4883328" y="2020275"/>
                  <a:pt x="4866435" y="1977239"/>
                </a:cubicBezTo>
                <a:lnTo>
                  <a:pt x="4858473" y="1960932"/>
                </a:lnTo>
                <a:cubicBezTo>
                  <a:pt x="4822030" y="1893976"/>
                  <a:pt x="4767658" y="1838482"/>
                  <a:pt x="4701365" y="1800583"/>
                </a:cubicBezTo>
                <a:cubicBezTo>
                  <a:pt x="4635071" y="1762684"/>
                  <a:pt x="4559448" y="1743856"/>
                  <a:pt x="4482942" y="1746251"/>
                </a:cubicBezTo>
                <a:cubicBezTo>
                  <a:pt x="4420863" y="1748870"/>
                  <a:pt x="4359440" y="1759955"/>
                  <a:pt x="4300335" y="1779158"/>
                </a:cubicBezTo>
                <a:cubicBezTo>
                  <a:pt x="4207722" y="1804257"/>
                  <a:pt x="4110802" y="1830461"/>
                  <a:pt x="4017654" y="1794165"/>
                </a:cubicBezTo>
                <a:cubicBezTo>
                  <a:pt x="3946109" y="1759521"/>
                  <a:pt x="3885509" y="1705966"/>
                  <a:pt x="3842436" y="1639309"/>
                </a:cubicBezTo>
                <a:cubicBezTo>
                  <a:pt x="3810678" y="1594061"/>
                  <a:pt x="3772503" y="1553576"/>
                  <a:pt x="3729142" y="1519162"/>
                </a:cubicBezTo>
                <a:cubicBezTo>
                  <a:pt x="3672761" y="1478704"/>
                  <a:pt x="3615855" y="1460829"/>
                  <a:pt x="3557988" y="1457225"/>
                </a:cubicBezTo>
                <a:cubicBezTo>
                  <a:pt x="3461542" y="1451218"/>
                  <a:pt x="3362420" y="1484852"/>
                  <a:pt x="3258575" y="1519648"/>
                </a:cubicBezTo>
                <a:cubicBezTo>
                  <a:pt x="3124203" y="1564168"/>
                  <a:pt x="2985740" y="1610203"/>
                  <a:pt x="2847286" y="1568198"/>
                </a:cubicBezTo>
                <a:cubicBezTo>
                  <a:pt x="2541355" y="1475269"/>
                  <a:pt x="2343311" y="1433019"/>
                  <a:pt x="2136827" y="1730650"/>
                </a:cubicBezTo>
                <a:cubicBezTo>
                  <a:pt x="2080736" y="1817264"/>
                  <a:pt x="2031961" y="1908361"/>
                  <a:pt x="1990951" y="2002967"/>
                </a:cubicBezTo>
                <a:cubicBezTo>
                  <a:pt x="1963696" y="2061963"/>
                  <a:pt x="1935482" y="2122892"/>
                  <a:pt x="1903589" y="2181288"/>
                </a:cubicBezTo>
                <a:lnTo>
                  <a:pt x="1851099" y="2262565"/>
                </a:lnTo>
                <a:lnTo>
                  <a:pt x="1796246" y="2262565"/>
                </a:lnTo>
                <a:lnTo>
                  <a:pt x="1863462" y="2158542"/>
                </a:lnTo>
                <a:cubicBezTo>
                  <a:pt x="1894363" y="2102111"/>
                  <a:pt x="1922408" y="2041734"/>
                  <a:pt x="1949456" y="1983324"/>
                </a:cubicBezTo>
                <a:cubicBezTo>
                  <a:pt x="1991348" y="1886161"/>
                  <a:pt x="2041401" y="1792670"/>
                  <a:pt x="2099103" y="1703885"/>
                </a:cubicBezTo>
                <a:cubicBezTo>
                  <a:pt x="2335381" y="1363329"/>
                  <a:pt x="2577858" y="1438187"/>
                  <a:pt x="2861369" y="1523799"/>
                </a:cubicBezTo>
                <a:cubicBezTo>
                  <a:pt x="2985484" y="1561220"/>
                  <a:pt x="3111117" y="1519573"/>
                  <a:pt x="3244146" y="1475257"/>
                </a:cubicBezTo>
                <a:cubicBezTo>
                  <a:pt x="3349696" y="1440230"/>
                  <a:pt x="3457515" y="1404454"/>
                  <a:pt x="3564745" y="1411835"/>
                </a:cubicBezTo>
                <a:close/>
                <a:moveTo>
                  <a:pt x="3575108" y="1271627"/>
                </a:moveTo>
                <a:cubicBezTo>
                  <a:pt x="3642623" y="1276211"/>
                  <a:pt x="3709893" y="1297130"/>
                  <a:pt x="3776373" y="1344542"/>
                </a:cubicBezTo>
                <a:cubicBezTo>
                  <a:pt x="3825848" y="1383038"/>
                  <a:pt x="3869375" y="1428495"/>
                  <a:pt x="3905633" y="1479530"/>
                </a:cubicBezTo>
                <a:cubicBezTo>
                  <a:pt x="3954592" y="1542168"/>
                  <a:pt x="4001664" y="1602882"/>
                  <a:pt x="4070420" y="1629861"/>
                </a:cubicBezTo>
                <a:cubicBezTo>
                  <a:pt x="4154652" y="1663751"/>
                  <a:pt x="4245323" y="1640596"/>
                  <a:pt x="4339119" y="1615917"/>
                </a:cubicBezTo>
                <a:cubicBezTo>
                  <a:pt x="4405749" y="1594542"/>
                  <a:pt x="4474974" y="1582418"/>
                  <a:pt x="4544833" y="1579873"/>
                </a:cubicBezTo>
                <a:cubicBezTo>
                  <a:pt x="4747366" y="1581879"/>
                  <a:pt x="4922755" y="1688586"/>
                  <a:pt x="4991530" y="1853125"/>
                </a:cubicBezTo>
                <a:cubicBezTo>
                  <a:pt x="5010142" y="1900266"/>
                  <a:pt x="5024378" y="1948967"/>
                  <a:pt x="5034124" y="1998712"/>
                </a:cubicBezTo>
                <a:cubicBezTo>
                  <a:pt x="5041720" y="2038936"/>
                  <a:pt x="5051901" y="2078620"/>
                  <a:pt x="5064606" y="2117514"/>
                </a:cubicBezTo>
                <a:cubicBezTo>
                  <a:pt x="5078945" y="2158123"/>
                  <a:pt x="5097029" y="2195082"/>
                  <a:pt x="5118368" y="2228843"/>
                </a:cubicBezTo>
                <a:lnTo>
                  <a:pt x="5145190" y="2262565"/>
                </a:lnTo>
                <a:lnTo>
                  <a:pt x="5086499" y="2262565"/>
                </a:lnTo>
                <a:lnTo>
                  <a:pt x="5078879" y="2252788"/>
                </a:lnTo>
                <a:cubicBezTo>
                  <a:pt x="5056476" y="2216674"/>
                  <a:pt x="5037395" y="2177071"/>
                  <a:pt x="5022147" y="2133484"/>
                </a:cubicBezTo>
                <a:cubicBezTo>
                  <a:pt x="5008469" y="2092725"/>
                  <a:pt x="4997653" y="2051084"/>
                  <a:pt x="4989789" y="2008864"/>
                </a:cubicBezTo>
                <a:cubicBezTo>
                  <a:pt x="4981001" y="1960919"/>
                  <a:pt x="4967882" y="1913867"/>
                  <a:pt x="4950615" y="1868311"/>
                </a:cubicBezTo>
                <a:lnTo>
                  <a:pt x="4941690" y="1850053"/>
                </a:lnTo>
                <a:cubicBezTo>
                  <a:pt x="4903281" y="1778840"/>
                  <a:pt x="4845726" y="1719716"/>
                  <a:pt x="4775471" y="1679321"/>
                </a:cubicBezTo>
                <a:cubicBezTo>
                  <a:pt x="4705215" y="1638929"/>
                  <a:pt x="4625007" y="1618828"/>
                  <a:pt x="4543775" y="1621252"/>
                </a:cubicBezTo>
                <a:cubicBezTo>
                  <a:pt x="4478412" y="1624146"/>
                  <a:pt x="4413663" y="1635704"/>
                  <a:pt x="4351313" y="1655690"/>
                </a:cubicBezTo>
                <a:cubicBezTo>
                  <a:pt x="4251644" y="1683210"/>
                  <a:pt x="4150832" y="1710352"/>
                  <a:pt x="4052893" y="1672126"/>
                </a:cubicBezTo>
                <a:cubicBezTo>
                  <a:pt x="3971930" y="1639995"/>
                  <a:pt x="3919139" y="1572485"/>
                  <a:pt x="3868271" y="1506938"/>
                </a:cubicBezTo>
                <a:cubicBezTo>
                  <a:pt x="3834838" y="1459021"/>
                  <a:pt x="3794656" y="1416108"/>
                  <a:pt x="3748999" y="1379544"/>
                </a:cubicBezTo>
                <a:cubicBezTo>
                  <a:pt x="3689742" y="1337269"/>
                  <a:pt x="3629538" y="1318520"/>
                  <a:pt x="3568238" y="1314643"/>
                </a:cubicBezTo>
                <a:cubicBezTo>
                  <a:pt x="3466074" y="1308181"/>
                  <a:pt x="3360864" y="1343031"/>
                  <a:pt x="3251918" y="1379130"/>
                </a:cubicBezTo>
                <a:cubicBezTo>
                  <a:pt x="3110908" y="1425904"/>
                  <a:pt x="2965214" y="1473985"/>
                  <a:pt x="2819813" y="1429630"/>
                </a:cubicBezTo>
                <a:cubicBezTo>
                  <a:pt x="2496490" y="1330773"/>
                  <a:pt x="2287422" y="1285734"/>
                  <a:pt x="2070064" y="1599719"/>
                </a:cubicBezTo>
                <a:cubicBezTo>
                  <a:pt x="2010767" y="1690811"/>
                  <a:pt x="1959481" y="1786810"/>
                  <a:pt x="1916856" y="1886700"/>
                </a:cubicBezTo>
                <a:cubicBezTo>
                  <a:pt x="1887818" y="1948966"/>
                  <a:pt x="1858964" y="2014552"/>
                  <a:pt x="1825469" y="2075653"/>
                </a:cubicBezTo>
                <a:cubicBezTo>
                  <a:pt x="1800039" y="2122048"/>
                  <a:pt x="1772432" y="2166830"/>
                  <a:pt x="1742943" y="2210183"/>
                </a:cubicBezTo>
                <a:lnTo>
                  <a:pt x="1703923" y="2262565"/>
                </a:lnTo>
                <a:lnTo>
                  <a:pt x="1646592" y="2262565"/>
                </a:lnTo>
                <a:lnTo>
                  <a:pt x="1703523" y="2186403"/>
                </a:lnTo>
                <a:cubicBezTo>
                  <a:pt x="1732474" y="2143965"/>
                  <a:pt x="1759529" y="2100166"/>
                  <a:pt x="1784392" y="2054831"/>
                </a:cubicBezTo>
                <a:cubicBezTo>
                  <a:pt x="1816876" y="1994702"/>
                  <a:pt x="1846669" y="1932023"/>
                  <a:pt x="1874919" y="1870127"/>
                </a:cubicBezTo>
                <a:cubicBezTo>
                  <a:pt x="1918684" y="1767821"/>
                  <a:pt x="1971190" y="1669407"/>
                  <a:pt x="2031935" y="1576066"/>
                </a:cubicBezTo>
                <a:cubicBezTo>
                  <a:pt x="2280035" y="1218167"/>
                  <a:pt x="2536635" y="1297193"/>
                  <a:pt x="2833866" y="1388135"/>
                </a:cubicBezTo>
                <a:cubicBezTo>
                  <a:pt x="2964966" y="1427949"/>
                  <a:pt x="3097379" y="1384380"/>
                  <a:pt x="3238013" y="1337812"/>
                </a:cubicBezTo>
                <a:cubicBezTo>
                  <a:pt x="3349379" y="1301722"/>
                  <a:pt x="3462583" y="1263987"/>
                  <a:pt x="3575108" y="1271627"/>
                </a:cubicBezTo>
                <a:close/>
                <a:moveTo>
                  <a:pt x="3585999" y="1130538"/>
                </a:moveTo>
                <a:cubicBezTo>
                  <a:pt x="3656913" y="1135616"/>
                  <a:pt x="3727580" y="1157877"/>
                  <a:pt x="3797309" y="1207854"/>
                </a:cubicBezTo>
                <a:cubicBezTo>
                  <a:pt x="3849145" y="1248905"/>
                  <a:pt x="3894749" y="1297266"/>
                  <a:pt x="3932665" y="1351375"/>
                </a:cubicBezTo>
                <a:cubicBezTo>
                  <a:pt x="3984888" y="1417722"/>
                  <a:pt x="4033866" y="1481350"/>
                  <a:pt x="4106898" y="1510132"/>
                </a:cubicBezTo>
                <a:cubicBezTo>
                  <a:pt x="4194767" y="1544576"/>
                  <a:pt x="4289964" y="1518782"/>
                  <a:pt x="4390778" y="1491642"/>
                </a:cubicBezTo>
                <a:cubicBezTo>
                  <a:pt x="4460348" y="1469075"/>
                  <a:pt x="4532749" y="1456389"/>
                  <a:pt x="4605797" y="1453892"/>
                </a:cubicBezTo>
                <a:cubicBezTo>
                  <a:pt x="4818434" y="1456772"/>
                  <a:pt x="5002294" y="1568953"/>
                  <a:pt x="5073868" y="1741225"/>
                </a:cubicBezTo>
                <a:cubicBezTo>
                  <a:pt x="5093260" y="1791973"/>
                  <a:pt x="5107847" y="1844378"/>
                  <a:pt x="5117516" y="1897855"/>
                </a:cubicBezTo>
                <a:cubicBezTo>
                  <a:pt x="5125447" y="1940243"/>
                  <a:pt x="5136207" y="1982095"/>
                  <a:pt x="5149673" y="2023059"/>
                </a:cubicBezTo>
                <a:cubicBezTo>
                  <a:pt x="5179706" y="2108784"/>
                  <a:pt x="5225532" y="2179096"/>
                  <a:pt x="5283012" y="2237798"/>
                </a:cubicBezTo>
                <a:lnTo>
                  <a:pt x="5312316" y="2262565"/>
                </a:lnTo>
                <a:lnTo>
                  <a:pt x="5242461" y="2262565"/>
                </a:lnTo>
                <a:lnTo>
                  <a:pt x="5165402" y="2164075"/>
                </a:lnTo>
                <a:cubicBezTo>
                  <a:pt x="5141737" y="2126186"/>
                  <a:pt x="5121511" y="2084658"/>
                  <a:pt x="5105238" y="2038981"/>
                </a:cubicBezTo>
                <a:cubicBezTo>
                  <a:pt x="5091156" y="1996046"/>
                  <a:pt x="5079932" y="1952227"/>
                  <a:pt x="5071620" y="1907793"/>
                </a:cubicBezTo>
                <a:cubicBezTo>
                  <a:pt x="5062629" y="1857166"/>
                  <a:pt x="5048896" y="1807515"/>
                  <a:pt x="5030613" y="1759515"/>
                </a:cubicBezTo>
                <a:lnTo>
                  <a:pt x="5020902" y="1739678"/>
                </a:lnTo>
                <a:cubicBezTo>
                  <a:pt x="4980440" y="1665380"/>
                  <a:pt x="4920121" y="1603701"/>
                  <a:pt x="4846610" y="1561456"/>
                </a:cubicBezTo>
                <a:cubicBezTo>
                  <a:pt x="4773097" y="1519214"/>
                  <a:pt x="4689273" y="1498076"/>
                  <a:pt x="4604323" y="1500338"/>
                </a:cubicBezTo>
                <a:cubicBezTo>
                  <a:pt x="4535480" y="1503463"/>
                  <a:pt x="4467376" y="1515754"/>
                  <a:pt x="4401730" y="1536805"/>
                </a:cubicBezTo>
                <a:cubicBezTo>
                  <a:pt x="4299904" y="1565854"/>
                  <a:pt x="4192083" y="1593504"/>
                  <a:pt x="4089335" y="1552355"/>
                </a:cubicBezTo>
                <a:cubicBezTo>
                  <a:pt x="4003957" y="1518088"/>
                  <a:pt x="3949648" y="1448456"/>
                  <a:pt x="3896091" y="1378414"/>
                </a:cubicBezTo>
                <a:cubicBezTo>
                  <a:pt x="3860153" y="1328393"/>
                  <a:pt x="3817205" y="1283782"/>
                  <a:pt x="3768562" y="1245964"/>
                </a:cubicBezTo>
                <a:cubicBezTo>
                  <a:pt x="3706122" y="1201262"/>
                  <a:pt x="3642749" y="1181365"/>
                  <a:pt x="3578258" y="1177130"/>
                </a:cubicBezTo>
                <a:cubicBezTo>
                  <a:pt x="3470774" y="1170072"/>
                  <a:pt x="3360187" y="1206522"/>
                  <a:pt x="3245647" y="1244155"/>
                </a:cubicBezTo>
                <a:cubicBezTo>
                  <a:pt x="3097049" y="1292225"/>
                  <a:pt x="2944356" y="1343763"/>
                  <a:pt x="2791978" y="1297009"/>
                </a:cubicBezTo>
                <a:cubicBezTo>
                  <a:pt x="2452048" y="1191861"/>
                  <a:pt x="2232168" y="1144451"/>
                  <a:pt x="2002973" y="1474782"/>
                </a:cubicBezTo>
                <a:cubicBezTo>
                  <a:pt x="1941112" y="1569660"/>
                  <a:pt x="1887594" y="1669669"/>
                  <a:pt x="1843017" y="1773689"/>
                </a:cubicBezTo>
                <a:cubicBezTo>
                  <a:pt x="1812224" y="1839272"/>
                  <a:pt x="1780834" y="1905584"/>
                  <a:pt x="1745909" y="1970703"/>
                </a:cubicBezTo>
                <a:cubicBezTo>
                  <a:pt x="1692523" y="2068213"/>
                  <a:pt x="1629935" y="2158884"/>
                  <a:pt x="1560637" y="2244282"/>
                </a:cubicBezTo>
                <a:lnTo>
                  <a:pt x="1544658" y="2262565"/>
                </a:lnTo>
                <a:lnTo>
                  <a:pt x="1486233" y="2262565"/>
                </a:lnTo>
                <a:lnTo>
                  <a:pt x="1524932" y="2218292"/>
                </a:lnTo>
                <a:cubicBezTo>
                  <a:pt x="1593079" y="2134315"/>
                  <a:pt x="1654492" y="2045320"/>
                  <a:pt x="1706734" y="1949920"/>
                </a:cubicBezTo>
                <a:cubicBezTo>
                  <a:pt x="1741221" y="1886935"/>
                  <a:pt x="1771305" y="1818842"/>
                  <a:pt x="1801889" y="1755795"/>
                </a:cubicBezTo>
                <a:cubicBezTo>
                  <a:pt x="1847499" y="1648527"/>
                  <a:pt x="1902445" y="1545436"/>
                  <a:pt x="1966043" y="1447646"/>
                </a:cubicBezTo>
                <a:cubicBezTo>
                  <a:pt x="2225999" y="1072450"/>
                  <a:pt x="2495337" y="1155805"/>
                  <a:pt x="2807225" y="1252035"/>
                </a:cubicBezTo>
                <a:cubicBezTo>
                  <a:pt x="2945301" y="1294249"/>
                  <a:pt x="3084730" y="1248216"/>
                  <a:pt x="3232562" y="1199559"/>
                </a:cubicBezTo>
                <a:cubicBezTo>
                  <a:pt x="3348929" y="1161338"/>
                  <a:pt x="3467806" y="1122073"/>
                  <a:pt x="3585999" y="1130538"/>
                </a:cubicBezTo>
                <a:close/>
                <a:moveTo>
                  <a:pt x="3599607" y="987304"/>
                </a:moveTo>
                <a:cubicBezTo>
                  <a:pt x="3673813" y="992719"/>
                  <a:pt x="3747727" y="1016150"/>
                  <a:pt x="3820641" y="1068553"/>
                </a:cubicBezTo>
                <a:cubicBezTo>
                  <a:pt x="3874783" y="1111747"/>
                  <a:pt x="3922355" y="1162493"/>
                  <a:pt x="3961933" y="1219285"/>
                </a:cubicBezTo>
                <a:cubicBezTo>
                  <a:pt x="4016255" y="1289913"/>
                  <a:pt x="4067476" y="1356209"/>
                  <a:pt x="4144373" y="1386958"/>
                </a:cubicBezTo>
                <a:cubicBezTo>
                  <a:pt x="4236695" y="1423578"/>
                  <a:pt x="4336540" y="1396434"/>
                  <a:pt x="4442448" y="1367820"/>
                </a:cubicBezTo>
                <a:cubicBezTo>
                  <a:pt x="4514718" y="1344994"/>
                  <a:pt x="4589742" y="1332121"/>
                  <a:pt x="4665408" y="1329523"/>
                </a:cubicBezTo>
                <a:cubicBezTo>
                  <a:pt x="4888133" y="1332280"/>
                  <a:pt x="5080088" y="1450139"/>
                  <a:pt x="5154893" y="1630973"/>
                </a:cubicBezTo>
                <a:cubicBezTo>
                  <a:pt x="5175302" y="1684166"/>
                  <a:pt x="5190541" y="1739215"/>
                  <a:pt x="5200372" y="1795333"/>
                </a:cubicBezTo>
                <a:cubicBezTo>
                  <a:pt x="5208962" y="1839890"/>
                  <a:pt x="5220138" y="1883907"/>
                  <a:pt x="5233830" y="1927141"/>
                </a:cubicBezTo>
                <a:cubicBezTo>
                  <a:pt x="5281266" y="2062848"/>
                  <a:pt x="5365900" y="2161849"/>
                  <a:pt x="5473067" y="2237752"/>
                </a:cubicBezTo>
                <a:lnTo>
                  <a:pt x="5514286" y="2262565"/>
                </a:lnTo>
                <a:lnTo>
                  <a:pt x="5431748" y="2262565"/>
                </a:lnTo>
                <a:lnTo>
                  <a:pt x="5340078" y="2183495"/>
                </a:lnTo>
                <a:cubicBezTo>
                  <a:pt x="5277321" y="2118101"/>
                  <a:pt x="5226984" y="2039540"/>
                  <a:pt x="5193483" y="1943494"/>
                </a:cubicBezTo>
                <a:cubicBezTo>
                  <a:pt x="5178902" y="1898548"/>
                  <a:pt x="5167136" y="1852686"/>
                  <a:pt x="5158322" y="1806245"/>
                </a:cubicBezTo>
                <a:cubicBezTo>
                  <a:pt x="5149099" y="1752963"/>
                  <a:pt x="5134749" y="1700718"/>
                  <a:pt x="5115483" y="1650237"/>
                </a:cubicBezTo>
                <a:lnTo>
                  <a:pt x="5105030" y="1628857"/>
                </a:lnTo>
                <a:cubicBezTo>
                  <a:pt x="5031080" y="1477455"/>
                  <a:pt x="4861608" y="1378909"/>
                  <a:pt x="4667584" y="1377518"/>
                </a:cubicBezTo>
                <a:cubicBezTo>
                  <a:pt x="4595359" y="1380312"/>
                  <a:pt x="4523803" y="1392965"/>
                  <a:pt x="4454915" y="1415108"/>
                </a:cubicBezTo>
                <a:cubicBezTo>
                  <a:pt x="4343789" y="1443910"/>
                  <a:pt x="4232640" y="1475613"/>
                  <a:pt x="4124843" y="1432080"/>
                </a:cubicBezTo>
                <a:cubicBezTo>
                  <a:pt x="4036175" y="1397005"/>
                  <a:pt x="3978646" y="1321758"/>
                  <a:pt x="3922986" y="1249382"/>
                </a:cubicBezTo>
                <a:cubicBezTo>
                  <a:pt x="3886155" y="1196173"/>
                  <a:pt x="3841865" y="1148495"/>
                  <a:pt x="3791455" y="1107785"/>
                </a:cubicBezTo>
                <a:cubicBezTo>
                  <a:pt x="3726143" y="1060534"/>
                  <a:pt x="3659690" y="1039469"/>
                  <a:pt x="3591986" y="1034932"/>
                </a:cubicBezTo>
                <a:cubicBezTo>
                  <a:pt x="3479146" y="1027369"/>
                  <a:pt x="3362839" y="1065715"/>
                  <a:pt x="3242580" y="1105244"/>
                </a:cubicBezTo>
                <a:cubicBezTo>
                  <a:pt x="3087146" y="1156148"/>
                  <a:pt x="2926864" y="1208987"/>
                  <a:pt x="2767368" y="1159505"/>
                </a:cubicBezTo>
                <a:cubicBezTo>
                  <a:pt x="2410597" y="1048597"/>
                  <a:pt x="2179689" y="998403"/>
                  <a:pt x="1939446" y="1344711"/>
                </a:cubicBezTo>
                <a:cubicBezTo>
                  <a:pt x="1873760" y="1445286"/>
                  <a:pt x="1816890" y="1551313"/>
                  <a:pt x="1769405" y="1661547"/>
                </a:cubicBezTo>
                <a:cubicBezTo>
                  <a:pt x="1737578" y="1729989"/>
                  <a:pt x="1705348" y="1801542"/>
                  <a:pt x="1668091" y="1867812"/>
                </a:cubicBezTo>
                <a:cubicBezTo>
                  <a:pt x="1612041" y="1970000"/>
                  <a:pt x="1546377" y="2065006"/>
                  <a:pt x="1473692" y="2154475"/>
                </a:cubicBezTo>
                <a:lnTo>
                  <a:pt x="1379116" y="2262565"/>
                </a:lnTo>
                <a:lnTo>
                  <a:pt x="1319407" y="2262565"/>
                </a:lnTo>
                <a:lnTo>
                  <a:pt x="1327659" y="2254290"/>
                </a:lnTo>
                <a:cubicBezTo>
                  <a:pt x="1444654" y="2129772"/>
                  <a:pt x="1548676" y="1995141"/>
                  <a:pt x="1630899" y="1845126"/>
                </a:cubicBezTo>
                <a:cubicBezTo>
                  <a:pt x="1666986" y="1779435"/>
                  <a:pt x="1699386" y="1709199"/>
                  <a:pt x="1730633" y="1641547"/>
                </a:cubicBezTo>
                <a:cubicBezTo>
                  <a:pt x="1778383" y="1528722"/>
                  <a:pt x="1835831" y="1420195"/>
                  <a:pt x="1902301" y="1317158"/>
                </a:cubicBezTo>
                <a:cubicBezTo>
                  <a:pt x="2174495" y="924454"/>
                  <a:pt x="2456239" y="1012382"/>
                  <a:pt x="2782812" y="1113951"/>
                </a:cubicBezTo>
                <a:cubicBezTo>
                  <a:pt x="2928387" y="1158682"/>
                  <a:pt x="3074457" y="1110395"/>
                  <a:pt x="3229480" y="1059653"/>
                </a:cubicBezTo>
                <a:cubicBezTo>
                  <a:pt x="3351457" y="1019300"/>
                  <a:pt x="3475933" y="978279"/>
                  <a:pt x="3599607" y="987304"/>
                </a:cubicBezTo>
                <a:close/>
                <a:moveTo>
                  <a:pt x="3610460" y="849842"/>
                </a:moveTo>
                <a:cubicBezTo>
                  <a:pt x="3687900" y="855569"/>
                  <a:pt x="3764987" y="880119"/>
                  <a:pt x="3840912" y="934996"/>
                </a:cubicBezTo>
                <a:cubicBezTo>
                  <a:pt x="3897888" y="980056"/>
                  <a:pt x="3947686" y="1033331"/>
                  <a:pt x="3988733" y="1093143"/>
                </a:cubicBezTo>
                <a:cubicBezTo>
                  <a:pt x="4045555" y="1166892"/>
                  <a:pt x="4099073" y="1236893"/>
                  <a:pt x="4179621" y="1269190"/>
                </a:cubicBezTo>
                <a:cubicBezTo>
                  <a:pt x="4277995" y="1306297"/>
                  <a:pt x="4381334" y="1279373"/>
                  <a:pt x="4492067" y="1249781"/>
                </a:cubicBezTo>
                <a:cubicBezTo>
                  <a:pt x="4568260" y="1225055"/>
                  <a:pt x="4647499" y="1211089"/>
                  <a:pt x="4727490" y="1208303"/>
                </a:cubicBezTo>
                <a:cubicBezTo>
                  <a:pt x="4959731" y="1211720"/>
                  <a:pt x="5160336" y="1335425"/>
                  <a:pt x="5238155" y="1524409"/>
                </a:cubicBezTo>
                <a:cubicBezTo>
                  <a:pt x="5259020" y="1579342"/>
                  <a:pt x="5274487" y="1636193"/>
                  <a:pt x="5284363" y="1694212"/>
                </a:cubicBezTo>
                <a:cubicBezTo>
                  <a:pt x="5293291" y="1740933"/>
                  <a:pt x="5305011" y="1787072"/>
                  <a:pt x="5319463" y="1832376"/>
                </a:cubicBezTo>
                <a:cubicBezTo>
                  <a:pt x="5384856" y="2021659"/>
                  <a:pt x="5520092" y="2142908"/>
                  <a:pt x="5688338" y="2229690"/>
                </a:cubicBezTo>
                <a:lnTo>
                  <a:pt x="5761592" y="2262565"/>
                </a:lnTo>
                <a:lnTo>
                  <a:pt x="5652190" y="2262565"/>
                </a:lnTo>
                <a:lnTo>
                  <a:pt x="5537408" y="2192374"/>
                </a:lnTo>
                <a:cubicBezTo>
                  <a:pt x="5421288" y="2108730"/>
                  <a:pt x="5329263" y="1999149"/>
                  <a:pt x="5276966" y="1848306"/>
                </a:cubicBezTo>
                <a:cubicBezTo>
                  <a:pt x="5261521" y="1801312"/>
                  <a:pt x="5249359" y="1753263"/>
                  <a:pt x="5240585" y="1704529"/>
                </a:cubicBezTo>
                <a:cubicBezTo>
                  <a:pt x="5230599" y="1648714"/>
                  <a:pt x="5215487" y="1593932"/>
                  <a:pt x="5195459" y="1540918"/>
                </a:cubicBezTo>
                <a:cubicBezTo>
                  <a:pt x="5191653" y="1533141"/>
                  <a:pt x="5187887" y="1525404"/>
                  <a:pt x="5184081" y="1517626"/>
                </a:cubicBezTo>
                <a:cubicBezTo>
                  <a:pt x="5106678" y="1359196"/>
                  <a:pt x="4929935" y="1256593"/>
                  <a:pt x="4726218" y="1254165"/>
                </a:cubicBezTo>
                <a:cubicBezTo>
                  <a:pt x="4650654" y="1257135"/>
                  <a:pt x="4575803" y="1270383"/>
                  <a:pt x="4503791" y="1293583"/>
                </a:cubicBezTo>
                <a:cubicBezTo>
                  <a:pt x="4390513" y="1323910"/>
                  <a:pt x="4272596" y="1353635"/>
                  <a:pt x="4162092" y="1311456"/>
                </a:cubicBezTo>
                <a:cubicBezTo>
                  <a:pt x="4069556" y="1274420"/>
                  <a:pt x="4009531" y="1196048"/>
                  <a:pt x="3951371" y="1120550"/>
                </a:cubicBezTo>
                <a:cubicBezTo>
                  <a:pt x="3912781" y="1064520"/>
                  <a:pt x="3866305" y="1014355"/>
                  <a:pt x="3813353" y="971575"/>
                </a:cubicBezTo>
                <a:cubicBezTo>
                  <a:pt x="3744563" y="922037"/>
                  <a:pt x="3674785" y="899836"/>
                  <a:pt x="3603805" y="894931"/>
                </a:cubicBezTo>
                <a:cubicBezTo>
                  <a:pt x="3485507" y="886756"/>
                  <a:pt x="3363868" y="926626"/>
                  <a:pt x="3237888" y="968050"/>
                </a:cubicBezTo>
                <a:cubicBezTo>
                  <a:pt x="3077807" y="1020307"/>
                  <a:pt x="2908337" y="1076140"/>
                  <a:pt x="2741486" y="1024466"/>
                </a:cubicBezTo>
                <a:cubicBezTo>
                  <a:pt x="2367735" y="907468"/>
                  <a:pt x="2125584" y="854073"/>
                  <a:pt x="1873935" y="1217558"/>
                </a:cubicBezTo>
                <a:cubicBezTo>
                  <a:pt x="1805673" y="1322705"/>
                  <a:pt x="1746600" y="1433493"/>
                  <a:pt x="1697309" y="1548650"/>
                </a:cubicBezTo>
                <a:cubicBezTo>
                  <a:pt x="1666032" y="1619210"/>
                  <a:pt x="1630279" y="1693446"/>
                  <a:pt x="1591835" y="1764199"/>
                </a:cubicBezTo>
                <a:cubicBezTo>
                  <a:pt x="1504037" y="1924324"/>
                  <a:pt x="1393499" y="2067561"/>
                  <a:pt x="1269433" y="2199708"/>
                </a:cubicBezTo>
                <a:lnTo>
                  <a:pt x="1206788" y="2262565"/>
                </a:lnTo>
                <a:lnTo>
                  <a:pt x="1139597" y="2262565"/>
                </a:lnTo>
                <a:lnTo>
                  <a:pt x="1232975" y="2168962"/>
                </a:lnTo>
                <a:cubicBezTo>
                  <a:pt x="1355491" y="2038643"/>
                  <a:pt x="1464465" y="1897721"/>
                  <a:pt x="1550777" y="1740482"/>
                </a:cubicBezTo>
                <a:cubicBezTo>
                  <a:pt x="1588613" y="1671479"/>
                  <a:pt x="1622033" y="1598395"/>
                  <a:pt x="1655248" y="1527842"/>
                </a:cubicBezTo>
                <a:cubicBezTo>
                  <a:pt x="1705210" y="1410250"/>
                  <a:pt x="1765514" y="1297269"/>
                  <a:pt x="1835407" y="1190166"/>
                </a:cubicBezTo>
                <a:cubicBezTo>
                  <a:pt x="2120005" y="782283"/>
                  <a:pt x="2414076" y="874703"/>
                  <a:pt x="2755954" y="980859"/>
                </a:cubicBezTo>
                <a:cubicBezTo>
                  <a:pt x="2909273" y="1030520"/>
                  <a:pt x="3061574" y="978191"/>
                  <a:pt x="3224025" y="924825"/>
                </a:cubicBezTo>
                <a:cubicBezTo>
                  <a:pt x="3351338" y="883043"/>
                  <a:pt x="3481392" y="840297"/>
                  <a:pt x="3610460" y="849842"/>
                </a:cubicBezTo>
                <a:close/>
                <a:moveTo>
                  <a:pt x="3617923" y="708259"/>
                </a:moveTo>
                <a:cubicBezTo>
                  <a:pt x="3698617" y="714304"/>
                  <a:pt x="3778917" y="739963"/>
                  <a:pt x="3858011" y="797249"/>
                </a:cubicBezTo>
                <a:cubicBezTo>
                  <a:pt x="3917223" y="844515"/>
                  <a:pt x="3969164" y="900166"/>
                  <a:pt x="4012189" y="962435"/>
                </a:cubicBezTo>
                <a:cubicBezTo>
                  <a:pt x="4071445" y="1040223"/>
                  <a:pt x="4127459" y="1113350"/>
                  <a:pt x="4211690" y="1147239"/>
                </a:cubicBezTo>
                <a:cubicBezTo>
                  <a:pt x="4315232" y="1188018"/>
                  <a:pt x="4424227" y="1157839"/>
                  <a:pt x="4539838" y="1126360"/>
                </a:cubicBezTo>
                <a:cubicBezTo>
                  <a:pt x="4619948" y="1100438"/>
                  <a:pt x="4703272" y="1085817"/>
                  <a:pt x="4787335" y="1082852"/>
                </a:cubicBezTo>
                <a:cubicBezTo>
                  <a:pt x="5029486" y="1085773"/>
                  <a:pt x="5237971" y="1214742"/>
                  <a:pt x="5319572" y="1412460"/>
                </a:cubicBezTo>
                <a:cubicBezTo>
                  <a:pt x="5341192" y="1470867"/>
                  <a:pt x="5357647" y="1531046"/>
                  <a:pt x="5368751" y="1592320"/>
                </a:cubicBezTo>
                <a:cubicBezTo>
                  <a:pt x="5377599" y="1641218"/>
                  <a:pt x="5389712" y="1689467"/>
                  <a:pt x="5404972" y="1736716"/>
                </a:cubicBezTo>
                <a:cubicBezTo>
                  <a:pt x="5489732" y="1985067"/>
                  <a:pt x="5688614" y="2121484"/>
                  <a:pt x="5926936" y="2215097"/>
                </a:cubicBezTo>
                <a:lnTo>
                  <a:pt x="6062324" y="2262565"/>
                </a:lnTo>
                <a:lnTo>
                  <a:pt x="5939396" y="2262565"/>
                </a:lnTo>
                <a:lnTo>
                  <a:pt x="5900546" y="2248886"/>
                </a:lnTo>
                <a:cubicBezTo>
                  <a:pt x="5654848" y="2151892"/>
                  <a:pt x="5449194" y="2009805"/>
                  <a:pt x="5358289" y="1747023"/>
                </a:cubicBezTo>
                <a:cubicBezTo>
                  <a:pt x="5342578" y="1697718"/>
                  <a:pt x="5330000" y="1647502"/>
                  <a:pt x="5320605" y="1596642"/>
                </a:cubicBezTo>
                <a:cubicBezTo>
                  <a:pt x="5310518" y="1538670"/>
                  <a:pt x="5295178" y="1481773"/>
                  <a:pt x="5274769" y="1426637"/>
                </a:cubicBezTo>
                <a:lnTo>
                  <a:pt x="5262649" y="1401804"/>
                </a:lnTo>
                <a:cubicBezTo>
                  <a:pt x="5181659" y="1236009"/>
                  <a:pt x="4997170" y="1128476"/>
                  <a:pt x="4784155" y="1125803"/>
                </a:cubicBezTo>
                <a:cubicBezTo>
                  <a:pt x="4705100" y="1128857"/>
                  <a:pt x="4626808" y="1142691"/>
                  <a:pt x="4551420" y="1166879"/>
                </a:cubicBezTo>
                <a:cubicBezTo>
                  <a:pt x="4433669" y="1198933"/>
                  <a:pt x="4311437" y="1231713"/>
                  <a:pt x="4195146" y="1185606"/>
                </a:cubicBezTo>
                <a:cubicBezTo>
                  <a:pt x="4098963" y="1147015"/>
                  <a:pt x="4036641" y="1064940"/>
                  <a:pt x="3975807" y="985946"/>
                </a:cubicBezTo>
                <a:cubicBezTo>
                  <a:pt x="3935589" y="927281"/>
                  <a:pt x="3887105" y="874685"/>
                  <a:pt x="3831849" y="829766"/>
                </a:cubicBezTo>
                <a:cubicBezTo>
                  <a:pt x="3759889" y="777817"/>
                  <a:pt x="3686622" y="754643"/>
                  <a:pt x="3612158" y="749558"/>
                </a:cubicBezTo>
                <a:cubicBezTo>
                  <a:pt x="3488052" y="741089"/>
                  <a:pt x="3360623" y="782872"/>
                  <a:pt x="3230384" y="825472"/>
                </a:cubicBezTo>
                <a:cubicBezTo>
                  <a:pt x="3062115" y="882714"/>
                  <a:pt x="2885456" y="940631"/>
                  <a:pt x="2713573" y="885619"/>
                </a:cubicBezTo>
                <a:cubicBezTo>
                  <a:pt x="2323390" y="764653"/>
                  <a:pt x="2070215" y="708468"/>
                  <a:pt x="1807479" y="1087889"/>
                </a:cubicBezTo>
                <a:cubicBezTo>
                  <a:pt x="1736362" y="1197490"/>
                  <a:pt x="1674849" y="1312953"/>
                  <a:pt x="1623724" y="1433062"/>
                </a:cubicBezTo>
                <a:cubicBezTo>
                  <a:pt x="1589114" y="1507677"/>
                  <a:pt x="1553331" y="1584820"/>
                  <a:pt x="1513325" y="1658240"/>
                </a:cubicBezTo>
                <a:cubicBezTo>
                  <a:pt x="1391368" y="1881104"/>
                  <a:pt x="1226992" y="2072516"/>
                  <a:pt x="1043074" y="2246913"/>
                </a:cubicBezTo>
                <a:lnTo>
                  <a:pt x="1025109" y="2262565"/>
                </a:lnTo>
                <a:lnTo>
                  <a:pt x="954058" y="2262565"/>
                </a:lnTo>
                <a:lnTo>
                  <a:pt x="1006790" y="2216676"/>
                </a:lnTo>
                <a:cubicBezTo>
                  <a:pt x="1188459" y="2044585"/>
                  <a:pt x="1350234" y="1856255"/>
                  <a:pt x="1469903" y="1637650"/>
                </a:cubicBezTo>
                <a:cubicBezTo>
                  <a:pt x="1507568" y="1566321"/>
                  <a:pt x="1544732" y="1489020"/>
                  <a:pt x="1578727" y="1415149"/>
                </a:cubicBezTo>
                <a:cubicBezTo>
                  <a:pt x="1630779" y="1292597"/>
                  <a:pt x="1693577" y="1174811"/>
                  <a:pt x="1766432" y="1063228"/>
                </a:cubicBezTo>
                <a:cubicBezTo>
                  <a:pt x="2062487" y="636253"/>
                  <a:pt x="2369534" y="732467"/>
                  <a:pt x="2725691" y="844118"/>
                </a:cubicBezTo>
                <a:cubicBezTo>
                  <a:pt x="2885032" y="894220"/>
                  <a:pt x="3052874" y="839093"/>
                  <a:pt x="3214914" y="785889"/>
                </a:cubicBezTo>
                <a:cubicBezTo>
                  <a:pt x="3347843" y="742600"/>
                  <a:pt x="3483431" y="698187"/>
                  <a:pt x="3617923" y="708259"/>
                </a:cubicBezTo>
                <a:close/>
                <a:moveTo>
                  <a:pt x="3630815" y="568379"/>
                </a:moveTo>
                <a:cubicBezTo>
                  <a:pt x="3714782" y="574645"/>
                  <a:pt x="3798387" y="601453"/>
                  <a:pt x="3880668" y="661163"/>
                </a:cubicBezTo>
                <a:cubicBezTo>
                  <a:pt x="3942161" y="710516"/>
                  <a:pt x="3996070" y="768555"/>
                  <a:pt x="4040742" y="833517"/>
                </a:cubicBezTo>
                <a:cubicBezTo>
                  <a:pt x="4102673" y="914804"/>
                  <a:pt x="4160987" y="991629"/>
                  <a:pt x="4249283" y="1026907"/>
                </a:cubicBezTo>
                <a:cubicBezTo>
                  <a:pt x="4354930" y="1068072"/>
                  <a:pt x="4469003" y="1037373"/>
                  <a:pt x="4589477" y="1004957"/>
                </a:cubicBezTo>
                <a:cubicBezTo>
                  <a:pt x="4672288" y="978462"/>
                  <a:pt x="4758303" y="963435"/>
                  <a:pt x="4845145" y="960366"/>
                </a:cubicBezTo>
                <a:cubicBezTo>
                  <a:pt x="5098316" y="963123"/>
                  <a:pt x="5315863" y="1097778"/>
                  <a:pt x="5399512" y="1303638"/>
                </a:cubicBezTo>
                <a:cubicBezTo>
                  <a:pt x="5422493" y="1364627"/>
                  <a:pt x="5439866" y="1427658"/>
                  <a:pt x="5451331" y="1491851"/>
                </a:cubicBezTo>
                <a:cubicBezTo>
                  <a:pt x="5460672" y="1543076"/>
                  <a:pt x="5473239" y="1593612"/>
                  <a:pt x="5489031" y="1643228"/>
                </a:cubicBezTo>
                <a:cubicBezTo>
                  <a:pt x="5596413" y="1953611"/>
                  <a:pt x="5874321" y="2096551"/>
                  <a:pt x="6188738" y="2195952"/>
                </a:cubicBezTo>
                <a:lnTo>
                  <a:pt x="6428180" y="2262565"/>
                </a:lnTo>
                <a:lnTo>
                  <a:pt x="6257835" y="2262565"/>
                </a:lnTo>
                <a:lnTo>
                  <a:pt x="6170497" y="2236961"/>
                </a:lnTo>
                <a:cubicBezTo>
                  <a:pt x="5847335" y="2134321"/>
                  <a:pt x="5560684" y="1985365"/>
                  <a:pt x="5447509" y="1657210"/>
                </a:cubicBezTo>
                <a:cubicBezTo>
                  <a:pt x="5430990" y="1605725"/>
                  <a:pt x="5417783" y="1553236"/>
                  <a:pt x="5407967" y="1500058"/>
                </a:cubicBezTo>
                <a:cubicBezTo>
                  <a:pt x="5397629" y="1438982"/>
                  <a:pt x="5381505" y="1379106"/>
                  <a:pt x="5359732" y="1321158"/>
                </a:cubicBezTo>
                <a:cubicBezTo>
                  <a:pt x="5355359" y="1312214"/>
                  <a:pt x="5351199" y="1303688"/>
                  <a:pt x="5346826" y="1294745"/>
                </a:cubicBezTo>
                <a:cubicBezTo>
                  <a:pt x="5261677" y="1120423"/>
                  <a:pt x="5067905" y="1008741"/>
                  <a:pt x="4843858" y="1005232"/>
                </a:cubicBezTo>
                <a:cubicBezTo>
                  <a:pt x="4761498" y="1008506"/>
                  <a:pt x="4679912" y="1022936"/>
                  <a:pt x="4601401" y="1048180"/>
                </a:cubicBezTo>
                <a:cubicBezTo>
                  <a:pt x="4479168" y="1080961"/>
                  <a:pt x="4351128" y="1115665"/>
                  <a:pt x="4230793" y="1067218"/>
                </a:cubicBezTo>
                <a:cubicBezTo>
                  <a:pt x="4132881" y="1026090"/>
                  <a:pt x="4065513" y="941627"/>
                  <a:pt x="4002797" y="858762"/>
                </a:cubicBezTo>
                <a:cubicBezTo>
                  <a:pt x="3960671" y="797499"/>
                  <a:pt x="3909945" y="742625"/>
                  <a:pt x="3852106" y="695751"/>
                </a:cubicBezTo>
                <a:cubicBezTo>
                  <a:pt x="3777120" y="641313"/>
                  <a:pt x="3701060" y="616822"/>
                  <a:pt x="3623694" y="611259"/>
                </a:cubicBezTo>
                <a:cubicBezTo>
                  <a:pt x="3494751" y="601989"/>
                  <a:pt x="3362176" y="645288"/>
                  <a:pt x="3224884" y="690142"/>
                </a:cubicBezTo>
                <a:cubicBezTo>
                  <a:pt x="3048636" y="747892"/>
                  <a:pt x="2866150" y="806739"/>
                  <a:pt x="2685962" y="750530"/>
                </a:cubicBezTo>
                <a:cubicBezTo>
                  <a:pt x="2277974" y="621853"/>
                  <a:pt x="2013769" y="562883"/>
                  <a:pt x="1739411" y="959067"/>
                </a:cubicBezTo>
                <a:cubicBezTo>
                  <a:pt x="1665233" y="1073242"/>
                  <a:pt x="1601094" y="1193560"/>
                  <a:pt x="1547733" y="1318694"/>
                </a:cubicBezTo>
                <a:cubicBezTo>
                  <a:pt x="1512128" y="1396209"/>
                  <a:pt x="1475151" y="1476830"/>
                  <a:pt x="1433131" y="1553119"/>
                </a:cubicBezTo>
                <a:cubicBezTo>
                  <a:pt x="1306142" y="1785443"/>
                  <a:pt x="1134790" y="1984840"/>
                  <a:pt x="943024" y="2166433"/>
                </a:cubicBezTo>
                <a:lnTo>
                  <a:pt x="832510" y="2262565"/>
                </a:lnTo>
                <a:lnTo>
                  <a:pt x="768318" y="2262565"/>
                </a:lnTo>
                <a:lnTo>
                  <a:pt x="907932" y="2141204"/>
                </a:lnTo>
                <a:cubicBezTo>
                  <a:pt x="1097857" y="1961652"/>
                  <a:pt x="1267579" y="1764851"/>
                  <a:pt x="1392396" y="1536947"/>
                </a:cubicBezTo>
                <a:cubicBezTo>
                  <a:pt x="1433403" y="1461631"/>
                  <a:pt x="1469982" y="1382171"/>
                  <a:pt x="1505804" y="1305068"/>
                </a:cubicBezTo>
                <a:cubicBezTo>
                  <a:pt x="1560099" y="1177482"/>
                  <a:pt x="1625561" y="1054881"/>
                  <a:pt x="1701431" y="938694"/>
                </a:cubicBezTo>
                <a:cubicBezTo>
                  <a:pt x="2011268" y="493426"/>
                  <a:pt x="2331271" y="594382"/>
                  <a:pt x="2701899" y="710958"/>
                </a:cubicBezTo>
                <a:cubicBezTo>
                  <a:pt x="2868183" y="763412"/>
                  <a:pt x="3043260" y="706237"/>
                  <a:pt x="3212491" y="650947"/>
                </a:cubicBezTo>
                <a:cubicBezTo>
                  <a:pt x="3349936" y="604538"/>
                  <a:pt x="3490874" y="557933"/>
                  <a:pt x="3630815" y="568379"/>
                </a:cubicBezTo>
                <a:close/>
                <a:moveTo>
                  <a:pt x="3554689" y="425686"/>
                </a:moveTo>
                <a:cubicBezTo>
                  <a:pt x="3671537" y="417518"/>
                  <a:pt x="3787898" y="439527"/>
                  <a:pt x="3901054" y="522748"/>
                </a:cubicBezTo>
                <a:cubicBezTo>
                  <a:pt x="3964988" y="574349"/>
                  <a:pt x="4020983" y="634972"/>
                  <a:pt x="4067288" y="702722"/>
                </a:cubicBezTo>
                <a:cubicBezTo>
                  <a:pt x="4130373" y="787333"/>
                  <a:pt x="4192703" y="867456"/>
                  <a:pt x="4284268" y="904493"/>
                </a:cubicBezTo>
                <a:cubicBezTo>
                  <a:pt x="4395533" y="949205"/>
                  <a:pt x="4514251" y="917156"/>
                  <a:pt x="4639783" y="883227"/>
                </a:cubicBezTo>
                <a:cubicBezTo>
                  <a:pt x="4726280" y="855370"/>
                  <a:pt x="4816161" y="839583"/>
                  <a:pt x="4906930" y="836398"/>
                </a:cubicBezTo>
                <a:cubicBezTo>
                  <a:pt x="5168647" y="839816"/>
                  <a:pt x="5395803" y="982273"/>
                  <a:pt x="5482251" y="1195866"/>
                </a:cubicBezTo>
                <a:cubicBezTo>
                  <a:pt x="5505944" y="1259047"/>
                  <a:pt x="5523577" y="1324317"/>
                  <a:pt x="5534956" y="1390849"/>
                </a:cubicBezTo>
                <a:cubicBezTo>
                  <a:pt x="5544632" y="1444239"/>
                  <a:pt x="5557779" y="1496940"/>
                  <a:pt x="5574335" y="1548623"/>
                </a:cubicBezTo>
                <a:cubicBezTo>
                  <a:pt x="5722751" y="1981092"/>
                  <a:pt x="6187659" y="2101648"/>
                  <a:pt x="6637672" y="2218419"/>
                </a:cubicBezTo>
                <a:lnTo>
                  <a:pt x="6804368" y="2262565"/>
                </a:lnTo>
                <a:lnTo>
                  <a:pt x="6628339" y="2262565"/>
                </a:lnTo>
                <a:lnTo>
                  <a:pt x="6624381" y="2261469"/>
                </a:lnTo>
                <a:cubicBezTo>
                  <a:pt x="6162759" y="2141708"/>
                  <a:pt x="5685083" y="2017776"/>
                  <a:pt x="5529179" y="1562050"/>
                </a:cubicBezTo>
                <a:cubicBezTo>
                  <a:pt x="5512092" y="1508544"/>
                  <a:pt x="5498387" y="1454047"/>
                  <a:pt x="5488101" y="1398831"/>
                </a:cubicBezTo>
                <a:cubicBezTo>
                  <a:pt x="5477485" y="1334988"/>
                  <a:pt x="5460659" y="1272365"/>
                  <a:pt x="5437817" y="1211788"/>
                </a:cubicBezTo>
                <a:cubicBezTo>
                  <a:pt x="5433270" y="1202468"/>
                  <a:pt x="5428717" y="1193153"/>
                  <a:pt x="5424164" y="1183837"/>
                </a:cubicBezTo>
                <a:cubicBezTo>
                  <a:pt x="5335995" y="1003318"/>
                  <a:pt x="5135903" y="886585"/>
                  <a:pt x="4904077" y="883002"/>
                </a:cubicBezTo>
                <a:cubicBezTo>
                  <a:pt x="4819209" y="886273"/>
                  <a:pt x="4735133" y="900841"/>
                  <a:pt x="4654057" y="926290"/>
                </a:cubicBezTo>
                <a:cubicBezTo>
                  <a:pt x="4526352" y="960752"/>
                  <a:pt x="4394418" y="996395"/>
                  <a:pt x="4269250" y="945980"/>
                </a:cubicBezTo>
                <a:cubicBezTo>
                  <a:pt x="4166111" y="904041"/>
                  <a:pt x="4097649" y="815341"/>
                  <a:pt x="4032259" y="728978"/>
                </a:cubicBezTo>
                <a:cubicBezTo>
                  <a:pt x="3988473" y="665026"/>
                  <a:pt x="3935746" y="607722"/>
                  <a:pt x="3875632" y="558756"/>
                </a:cubicBezTo>
                <a:cubicBezTo>
                  <a:pt x="3797180" y="502047"/>
                  <a:pt x="3717663" y="476558"/>
                  <a:pt x="3636917" y="470785"/>
                </a:cubicBezTo>
                <a:cubicBezTo>
                  <a:pt x="3502344" y="461164"/>
                  <a:pt x="3364356" y="506308"/>
                  <a:pt x="3222208" y="552956"/>
                </a:cubicBezTo>
                <a:cubicBezTo>
                  <a:pt x="3039147" y="612586"/>
                  <a:pt x="2850037" y="674686"/>
                  <a:pt x="2661881" y="615083"/>
                </a:cubicBezTo>
                <a:cubicBezTo>
                  <a:pt x="2237132" y="480727"/>
                  <a:pt x="1962491" y="419186"/>
                  <a:pt x="1676671" y="831508"/>
                </a:cubicBezTo>
                <a:cubicBezTo>
                  <a:pt x="1599611" y="950240"/>
                  <a:pt x="1532943" y="1075319"/>
                  <a:pt x="1477444" y="1205385"/>
                </a:cubicBezTo>
                <a:cubicBezTo>
                  <a:pt x="1440054" y="1286170"/>
                  <a:pt x="1401661" y="1369862"/>
                  <a:pt x="1357897" y="1449459"/>
                </a:cubicBezTo>
                <a:cubicBezTo>
                  <a:pt x="1225747" y="1691017"/>
                  <a:pt x="1047422" y="1898394"/>
                  <a:pt x="847867" y="2087284"/>
                </a:cubicBezTo>
                <a:lnTo>
                  <a:pt x="646299" y="2262565"/>
                </a:lnTo>
                <a:lnTo>
                  <a:pt x="575184" y="2262565"/>
                </a:lnTo>
                <a:lnTo>
                  <a:pt x="813353" y="2055677"/>
                </a:lnTo>
                <a:cubicBezTo>
                  <a:pt x="1010846" y="1868991"/>
                  <a:pt x="1186953" y="1664503"/>
                  <a:pt x="1316620" y="1427273"/>
                </a:cubicBezTo>
                <a:cubicBezTo>
                  <a:pt x="1359600" y="1349053"/>
                  <a:pt x="1397790" y="1265944"/>
                  <a:pt x="1434604" y="1185944"/>
                </a:cubicBezTo>
                <a:cubicBezTo>
                  <a:pt x="1490527" y="1053841"/>
                  <a:pt x="1557852" y="926806"/>
                  <a:pt x="1635826" y="806265"/>
                </a:cubicBezTo>
                <a:cubicBezTo>
                  <a:pt x="1955916" y="345393"/>
                  <a:pt x="2288305" y="449932"/>
                  <a:pt x="2673630" y="571834"/>
                </a:cubicBezTo>
                <a:cubicBezTo>
                  <a:pt x="2847268" y="626480"/>
                  <a:pt x="3029537" y="567221"/>
                  <a:pt x="3205407" y="509675"/>
                </a:cubicBezTo>
                <a:cubicBezTo>
                  <a:pt x="3320507" y="472195"/>
                  <a:pt x="3437842" y="433853"/>
                  <a:pt x="3554689" y="425686"/>
                </a:cubicBezTo>
                <a:close/>
                <a:moveTo>
                  <a:pt x="3563418" y="283592"/>
                </a:moveTo>
                <a:cubicBezTo>
                  <a:pt x="3684083" y="275317"/>
                  <a:pt x="3804519" y="298234"/>
                  <a:pt x="3921912" y="384193"/>
                </a:cubicBezTo>
                <a:cubicBezTo>
                  <a:pt x="3988108" y="437739"/>
                  <a:pt x="4046120" y="500548"/>
                  <a:pt x="4094245" y="570751"/>
                </a:cubicBezTo>
                <a:cubicBezTo>
                  <a:pt x="4163103" y="658295"/>
                  <a:pt x="4224256" y="742891"/>
                  <a:pt x="4319843" y="781276"/>
                </a:cubicBezTo>
                <a:cubicBezTo>
                  <a:pt x="4433430" y="828740"/>
                  <a:pt x="4558961" y="794810"/>
                  <a:pt x="4689730" y="759740"/>
                </a:cubicBezTo>
                <a:cubicBezTo>
                  <a:pt x="4779028" y="731138"/>
                  <a:pt x="4871782" y="714925"/>
                  <a:pt x="4965430" y="711618"/>
                </a:cubicBezTo>
                <a:cubicBezTo>
                  <a:pt x="5238948" y="716455"/>
                  <a:pt x="5474035" y="862260"/>
                  <a:pt x="5563118" y="1084209"/>
                </a:cubicBezTo>
                <a:cubicBezTo>
                  <a:pt x="5587527" y="1150128"/>
                  <a:pt x="5605726" y="1218197"/>
                  <a:pt x="5617496" y="1287543"/>
                </a:cubicBezTo>
                <a:cubicBezTo>
                  <a:pt x="5627604" y="1342929"/>
                  <a:pt x="5641253" y="1397636"/>
                  <a:pt x="5658331" y="1451305"/>
                </a:cubicBezTo>
                <a:cubicBezTo>
                  <a:pt x="5812175" y="1901807"/>
                  <a:pt x="6295854" y="2027138"/>
                  <a:pt x="6763083" y="2148484"/>
                </a:cubicBezTo>
                <a:cubicBezTo>
                  <a:pt x="6886712" y="2180416"/>
                  <a:pt x="7011247" y="2212657"/>
                  <a:pt x="7130076" y="2251196"/>
                </a:cubicBezTo>
                <a:lnTo>
                  <a:pt x="7161182" y="2262565"/>
                </a:lnTo>
                <a:lnTo>
                  <a:pt x="7002720" y="2262565"/>
                </a:lnTo>
                <a:lnTo>
                  <a:pt x="6939305" y="2243843"/>
                </a:lnTo>
                <a:cubicBezTo>
                  <a:pt x="6878181" y="2227065"/>
                  <a:pt x="6815935" y="2210912"/>
                  <a:pt x="6753250" y="2194649"/>
                </a:cubicBezTo>
                <a:cubicBezTo>
                  <a:pt x="6271904" y="2069140"/>
                  <a:pt x="5776240" y="1940047"/>
                  <a:pt x="5615652" y="1468810"/>
                </a:cubicBezTo>
                <a:cubicBezTo>
                  <a:pt x="5597728" y="1412607"/>
                  <a:pt x="5583457" y="1355310"/>
                  <a:pt x="5572942" y="1297281"/>
                </a:cubicBezTo>
                <a:cubicBezTo>
                  <a:pt x="5561305" y="1230917"/>
                  <a:pt x="5543881" y="1165760"/>
                  <a:pt x="5520793" y="1102464"/>
                </a:cubicBezTo>
                <a:lnTo>
                  <a:pt x="5506214" y="1072602"/>
                </a:lnTo>
                <a:cubicBezTo>
                  <a:pt x="5414418" y="884677"/>
                  <a:pt x="5206998" y="762852"/>
                  <a:pt x="4966425" y="759192"/>
                </a:cubicBezTo>
                <a:cubicBezTo>
                  <a:pt x="4877773" y="762678"/>
                  <a:pt x="4789936" y="778367"/>
                  <a:pt x="4705497" y="805880"/>
                </a:cubicBezTo>
                <a:cubicBezTo>
                  <a:pt x="4572400" y="840151"/>
                  <a:pt x="4435975" y="878476"/>
                  <a:pt x="4305982" y="826089"/>
                </a:cubicBezTo>
                <a:cubicBezTo>
                  <a:pt x="4197771" y="782719"/>
                  <a:pt x="4128393" y="690155"/>
                  <a:pt x="4060506" y="600665"/>
                </a:cubicBezTo>
                <a:cubicBezTo>
                  <a:pt x="4015261" y="533996"/>
                  <a:pt x="3960488" y="474221"/>
                  <a:pt x="3897979" y="423277"/>
                </a:cubicBezTo>
                <a:cubicBezTo>
                  <a:pt x="3816210" y="363863"/>
                  <a:pt x="3733555" y="337006"/>
                  <a:pt x="3649627" y="330746"/>
                </a:cubicBezTo>
                <a:cubicBezTo>
                  <a:pt x="3509747" y="320310"/>
                  <a:pt x="3366328" y="367087"/>
                  <a:pt x="3217576" y="415706"/>
                </a:cubicBezTo>
                <a:cubicBezTo>
                  <a:pt x="3027319" y="477424"/>
                  <a:pt x="2830602" y="541775"/>
                  <a:pt x="2635919" y="479650"/>
                </a:cubicBezTo>
                <a:cubicBezTo>
                  <a:pt x="2194151" y="339167"/>
                  <a:pt x="1908069" y="275002"/>
                  <a:pt x="1611041" y="703925"/>
                </a:cubicBezTo>
                <a:cubicBezTo>
                  <a:pt x="1531161" y="827542"/>
                  <a:pt x="1462175" y="957803"/>
                  <a:pt x="1404836" y="1093211"/>
                </a:cubicBezTo>
                <a:cubicBezTo>
                  <a:pt x="1365891" y="1176734"/>
                  <a:pt x="1325719" y="1263691"/>
                  <a:pt x="1280539" y="1346358"/>
                </a:cubicBezTo>
                <a:cubicBezTo>
                  <a:pt x="1143242" y="1596670"/>
                  <a:pt x="957893" y="1811687"/>
                  <a:pt x="750472" y="2007608"/>
                </a:cubicBezTo>
                <a:lnTo>
                  <a:pt x="456711" y="2262565"/>
                </a:lnTo>
                <a:lnTo>
                  <a:pt x="386080" y="2262565"/>
                </a:lnTo>
                <a:lnTo>
                  <a:pt x="395653" y="2255063"/>
                </a:lnTo>
                <a:cubicBezTo>
                  <a:pt x="727254" y="1986262"/>
                  <a:pt x="1038170" y="1693230"/>
                  <a:pt x="1240237" y="1323237"/>
                </a:cubicBezTo>
                <a:cubicBezTo>
                  <a:pt x="1284034" y="1240732"/>
                  <a:pt x="1323814" y="1154929"/>
                  <a:pt x="1362203" y="1071240"/>
                </a:cubicBezTo>
                <a:cubicBezTo>
                  <a:pt x="1420939" y="933634"/>
                  <a:pt x="1491498" y="801318"/>
                  <a:pt x="1573124" y="675792"/>
                </a:cubicBezTo>
                <a:cubicBezTo>
                  <a:pt x="1906029" y="196624"/>
                  <a:pt x="2250005" y="307065"/>
                  <a:pt x="2650396" y="434095"/>
                </a:cubicBezTo>
                <a:cubicBezTo>
                  <a:pt x="2830979" y="491093"/>
                  <a:pt x="3020481" y="429786"/>
                  <a:pt x="3203543" y="370156"/>
                </a:cubicBezTo>
                <a:cubicBezTo>
                  <a:pt x="3321858" y="331337"/>
                  <a:pt x="3442751" y="291868"/>
                  <a:pt x="3563418" y="283592"/>
                </a:cubicBezTo>
                <a:close/>
                <a:moveTo>
                  <a:pt x="3571876" y="143355"/>
                </a:moveTo>
                <a:cubicBezTo>
                  <a:pt x="3697291" y="134913"/>
                  <a:pt x="3822362" y="158917"/>
                  <a:pt x="3944661" y="248487"/>
                </a:cubicBezTo>
                <a:cubicBezTo>
                  <a:pt x="4013307" y="303802"/>
                  <a:pt x="4073458" y="368910"/>
                  <a:pt x="4123131" y="441669"/>
                </a:cubicBezTo>
                <a:cubicBezTo>
                  <a:pt x="4192529" y="533283"/>
                  <a:pt x="4258312" y="620437"/>
                  <a:pt x="4357588" y="660410"/>
                </a:cubicBezTo>
                <a:cubicBezTo>
                  <a:pt x="4477546" y="709061"/>
                  <a:pt x="4605804" y="674770"/>
                  <a:pt x="4741634" y="638183"/>
                </a:cubicBezTo>
                <a:cubicBezTo>
                  <a:pt x="4834248" y="608809"/>
                  <a:pt x="4930385" y="592222"/>
                  <a:pt x="5027443" y="588985"/>
                </a:cubicBezTo>
                <a:cubicBezTo>
                  <a:pt x="5308371" y="592148"/>
                  <a:pt x="5551113" y="744759"/>
                  <a:pt x="5645744" y="973122"/>
                </a:cubicBezTo>
                <a:cubicBezTo>
                  <a:pt x="5670442" y="1041715"/>
                  <a:pt x="5688806" y="1112427"/>
                  <a:pt x="5700610" y="1184384"/>
                </a:cubicBezTo>
                <a:cubicBezTo>
                  <a:pt x="5711016" y="1242517"/>
                  <a:pt x="5725147" y="1299873"/>
                  <a:pt x="5742944" y="1356120"/>
                </a:cubicBezTo>
                <a:cubicBezTo>
                  <a:pt x="5902396" y="1824060"/>
                  <a:pt x="6404645" y="1954745"/>
                  <a:pt x="6890458" y="2079511"/>
                </a:cubicBezTo>
                <a:cubicBezTo>
                  <a:pt x="7082276" y="2130067"/>
                  <a:pt x="7276464" y="2180885"/>
                  <a:pt x="7449844" y="2253131"/>
                </a:cubicBezTo>
                <a:lnTo>
                  <a:pt x="7469328" y="2262565"/>
                </a:lnTo>
                <a:lnTo>
                  <a:pt x="7342598" y="2262565"/>
                </a:lnTo>
                <a:lnTo>
                  <a:pt x="7257328" y="2231615"/>
                </a:lnTo>
                <a:cubicBezTo>
                  <a:pt x="7136522" y="2192629"/>
                  <a:pt x="7008216" y="2159285"/>
                  <a:pt x="6878108" y="2125469"/>
                </a:cubicBezTo>
                <a:cubicBezTo>
                  <a:pt x="6380894" y="1996170"/>
                  <a:pt x="5866259" y="1862882"/>
                  <a:pt x="5698343" y="1369713"/>
                </a:cubicBezTo>
                <a:cubicBezTo>
                  <a:pt x="5680234" y="1311902"/>
                  <a:pt x="5665634" y="1252974"/>
                  <a:pt x="5654739" y="1193366"/>
                </a:cubicBezTo>
                <a:cubicBezTo>
                  <a:pt x="5643000" y="1124458"/>
                  <a:pt x="5625010" y="1056808"/>
                  <a:pt x="5600930" y="991199"/>
                </a:cubicBezTo>
                <a:cubicBezTo>
                  <a:pt x="5595856" y="980830"/>
                  <a:pt x="5590735" y="970348"/>
                  <a:pt x="5585571" y="959755"/>
                </a:cubicBezTo>
                <a:cubicBezTo>
                  <a:pt x="5490361" y="764844"/>
                  <a:pt x="5274442" y="638503"/>
                  <a:pt x="5024575" y="634592"/>
                </a:cubicBezTo>
                <a:cubicBezTo>
                  <a:pt x="4932446" y="637916"/>
                  <a:pt x="4841148" y="653743"/>
                  <a:pt x="4753183" y="681609"/>
                </a:cubicBezTo>
                <a:cubicBezTo>
                  <a:pt x="4615774" y="718933"/>
                  <a:pt x="4473880" y="756990"/>
                  <a:pt x="4339468" y="702466"/>
                </a:cubicBezTo>
                <a:cubicBezTo>
                  <a:pt x="4226446" y="658117"/>
                  <a:pt x="4155560" y="561480"/>
                  <a:pt x="4085377" y="468286"/>
                </a:cubicBezTo>
                <a:cubicBezTo>
                  <a:pt x="4038263" y="399602"/>
                  <a:pt x="3981603" y="337908"/>
                  <a:pt x="3917099" y="285070"/>
                </a:cubicBezTo>
                <a:cubicBezTo>
                  <a:pt x="3832290" y="223151"/>
                  <a:pt x="3746500" y="195399"/>
                  <a:pt x="3659319" y="189132"/>
                </a:cubicBezTo>
                <a:cubicBezTo>
                  <a:pt x="3514017" y="178686"/>
                  <a:pt x="3364852" y="227913"/>
                  <a:pt x="3209925" y="278087"/>
                </a:cubicBezTo>
                <a:cubicBezTo>
                  <a:pt x="3012612" y="342228"/>
                  <a:pt x="2808741" y="408705"/>
                  <a:pt x="2607078" y="344188"/>
                </a:cubicBezTo>
                <a:cubicBezTo>
                  <a:pt x="2147698" y="197361"/>
                  <a:pt x="1851004" y="130248"/>
                  <a:pt x="1542693" y="575687"/>
                </a:cubicBezTo>
                <a:cubicBezTo>
                  <a:pt x="1459536" y="703460"/>
                  <a:pt x="1387703" y="838167"/>
                  <a:pt x="1328035" y="978300"/>
                </a:cubicBezTo>
                <a:cubicBezTo>
                  <a:pt x="1288033" y="1065638"/>
                  <a:pt x="1246484" y="1155706"/>
                  <a:pt x="1199520" y="1241643"/>
                </a:cubicBezTo>
                <a:cubicBezTo>
                  <a:pt x="986301" y="1631854"/>
                  <a:pt x="660385" y="1938913"/>
                  <a:pt x="313243" y="2220151"/>
                </a:cubicBezTo>
                <a:lnTo>
                  <a:pt x="259086" y="2262565"/>
                </a:lnTo>
                <a:lnTo>
                  <a:pt x="184671" y="2262565"/>
                </a:lnTo>
                <a:lnTo>
                  <a:pt x="283393" y="2185288"/>
                </a:lnTo>
                <a:cubicBezTo>
                  <a:pt x="627292" y="1906676"/>
                  <a:pt x="949258" y="1603075"/>
                  <a:pt x="1160405" y="1218938"/>
                </a:cubicBezTo>
                <a:cubicBezTo>
                  <a:pt x="1206553" y="1134329"/>
                  <a:pt x="1247526" y="1045046"/>
                  <a:pt x="1287504" y="958665"/>
                </a:cubicBezTo>
                <a:cubicBezTo>
                  <a:pt x="1348226" y="815969"/>
                  <a:pt x="1421236" y="678726"/>
                  <a:pt x="1505761" y="548548"/>
                </a:cubicBezTo>
                <a:cubicBezTo>
                  <a:pt x="1849380" y="51705"/>
                  <a:pt x="2207048" y="165481"/>
                  <a:pt x="2622701" y="299006"/>
                </a:cubicBezTo>
                <a:cubicBezTo>
                  <a:pt x="2810439" y="358776"/>
                  <a:pt x="3006740" y="294592"/>
                  <a:pt x="3197038" y="232913"/>
                </a:cubicBezTo>
                <a:cubicBezTo>
                  <a:pt x="3320703" y="192689"/>
                  <a:pt x="3446460" y="151797"/>
                  <a:pt x="3571876" y="143355"/>
                </a:cubicBezTo>
                <a:close/>
                <a:moveTo>
                  <a:pt x="3578895" y="1571"/>
                </a:moveTo>
                <a:cubicBezTo>
                  <a:pt x="3708607" y="-6983"/>
                  <a:pt x="3838038" y="18028"/>
                  <a:pt x="3964769" y="110727"/>
                </a:cubicBezTo>
                <a:cubicBezTo>
                  <a:pt x="4035915" y="168386"/>
                  <a:pt x="4098197" y="236192"/>
                  <a:pt x="4149567" y="311909"/>
                </a:cubicBezTo>
                <a:cubicBezTo>
                  <a:pt x="4221447" y="407596"/>
                  <a:pt x="4289506" y="497460"/>
                  <a:pt x="4392823" y="539775"/>
                </a:cubicBezTo>
                <a:cubicBezTo>
                  <a:pt x="4517437" y="590022"/>
                  <a:pt x="4650755" y="554216"/>
                  <a:pt x="4791441" y="516698"/>
                </a:cubicBezTo>
                <a:cubicBezTo>
                  <a:pt x="4887141" y="485989"/>
                  <a:pt x="4986605" y="468776"/>
                  <a:pt x="5086970" y="465629"/>
                </a:cubicBezTo>
                <a:cubicBezTo>
                  <a:pt x="5379109" y="470004"/>
                  <a:pt x="5628806" y="627909"/>
                  <a:pt x="5726464" y="865420"/>
                </a:cubicBezTo>
                <a:cubicBezTo>
                  <a:pt x="5752582" y="936073"/>
                  <a:pt x="5772026" y="1009011"/>
                  <a:pt x="5784565" y="1083296"/>
                </a:cubicBezTo>
                <a:cubicBezTo>
                  <a:pt x="5795353" y="1143084"/>
                  <a:pt x="5809858" y="1202181"/>
                  <a:pt x="5827972" y="1260224"/>
                </a:cubicBezTo>
                <a:cubicBezTo>
                  <a:pt x="5993430" y="1746396"/>
                  <a:pt x="6514055" y="1882049"/>
                  <a:pt x="7017268" y="2012742"/>
                </a:cubicBezTo>
                <a:cubicBezTo>
                  <a:pt x="7215619" y="2064433"/>
                  <a:pt x="7416611" y="2116796"/>
                  <a:pt x="7595993" y="2191520"/>
                </a:cubicBezTo>
                <a:lnTo>
                  <a:pt x="7742636" y="2262565"/>
                </a:lnTo>
                <a:lnTo>
                  <a:pt x="7641251" y="2262565"/>
                </a:lnTo>
                <a:lnTo>
                  <a:pt x="7577979" y="2232265"/>
                </a:lnTo>
                <a:cubicBezTo>
                  <a:pt x="7403806" y="2160650"/>
                  <a:pt x="7205414" y="2109339"/>
                  <a:pt x="7002998" y="2056747"/>
                </a:cubicBezTo>
                <a:cubicBezTo>
                  <a:pt x="6487982" y="1922683"/>
                  <a:pt x="5955360" y="1784235"/>
                  <a:pt x="5782200" y="1274397"/>
                </a:cubicBezTo>
                <a:cubicBezTo>
                  <a:pt x="5763121" y="1214562"/>
                  <a:pt x="5747985" y="1153504"/>
                  <a:pt x="5736921" y="1091647"/>
                </a:cubicBezTo>
                <a:cubicBezTo>
                  <a:pt x="5725390" y="1019895"/>
                  <a:pt x="5707165" y="949440"/>
                  <a:pt x="5682447" y="881176"/>
                </a:cubicBezTo>
                <a:cubicBezTo>
                  <a:pt x="5677113" y="870277"/>
                  <a:pt x="5671640" y="859046"/>
                  <a:pt x="5666307" y="848148"/>
                </a:cubicBezTo>
                <a:cubicBezTo>
                  <a:pt x="5567504" y="645877"/>
                  <a:pt x="5343885" y="514644"/>
                  <a:pt x="5084715" y="510493"/>
                </a:cubicBezTo>
                <a:cubicBezTo>
                  <a:pt x="4988846" y="513986"/>
                  <a:pt x="4893823" y="530592"/>
                  <a:pt x="4802400" y="559911"/>
                </a:cubicBezTo>
                <a:cubicBezTo>
                  <a:pt x="4660132" y="598172"/>
                  <a:pt x="4513001" y="637367"/>
                  <a:pt x="4373937" y="581245"/>
                </a:cubicBezTo>
                <a:cubicBezTo>
                  <a:pt x="4258018" y="534936"/>
                  <a:pt x="4183117" y="434999"/>
                  <a:pt x="4110434" y="338685"/>
                </a:cubicBezTo>
                <a:cubicBezTo>
                  <a:pt x="4061661" y="266772"/>
                  <a:pt x="4002642" y="202286"/>
                  <a:pt x="3935275" y="147297"/>
                </a:cubicBezTo>
                <a:cubicBezTo>
                  <a:pt x="3818948" y="61055"/>
                  <a:pt x="3700311" y="37617"/>
                  <a:pt x="3578793" y="46127"/>
                </a:cubicBezTo>
                <a:cubicBezTo>
                  <a:pt x="3457274" y="54639"/>
                  <a:pt x="3332876" y="95099"/>
                  <a:pt x="3205028" y="136657"/>
                </a:cubicBezTo>
                <a:cubicBezTo>
                  <a:pt x="3000562" y="202924"/>
                  <a:pt x="2789462" y="271443"/>
                  <a:pt x="2580441" y="204741"/>
                </a:cubicBezTo>
                <a:cubicBezTo>
                  <a:pt x="2106772" y="51420"/>
                  <a:pt x="1796715" y="-17329"/>
                  <a:pt x="1476978" y="444294"/>
                </a:cubicBezTo>
                <a:cubicBezTo>
                  <a:pt x="1391589" y="577086"/>
                  <a:pt x="1318121" y="717100"/>
                  <a:pt x="1257492" y="862744"/>
                </a:cubicBezTo>
                <a:cubicBezTo>
                  <a:pt x="1215905" y="952772"/>
                  <a:pt x="1173120" y="1046283"/>
                  <a:pt x="1124192" y="1135116"/>
                </a:cubicBezTo>
                <a:cubicBezTo>
                  <a:pt x="903827" y="1540416"/>
                  <a:pt x="566241" y="1858770"/>
                  <a:pt x="206505" y="2150058"/>
                </a:cubicBezTo>
                <a:lnTo>
                  <a:pt x="62711" y="2262565"/>
                </a:lnTo>
                <a:lnTo>
                  <a:pt x="0" y="2262565"/>
                </a:lnTo>
                <a:lnTo>
                  <a:pt x="0" y="2249556"/>
                </a:lnTo>
                <a:lnTo>
                  <a:pt x="171417" y="2115807"/>
                </a:lnTo>
                <a:cubicBezTo>
                  <a:pt x="528403" y="1827254"/>
                  <a:pt x="862647" y="1512051"/>
                  <a:pt x="1080194" y="1114300"/>
                </a:cubicBezTo>
                <a:cubicBezTo>
                  <a:pt x="1128348" y="1026832"/>
                  <a:pt x="1170515" y="934071"/>
                  <a:pt x="1211905" y="844623"/>
                </a:cubicBezTo>
                <a:cubicBezTo>
                  <a:pt x="1275198" y="696652"/>
                  <a:pt x="1351258" y="554385"/>
                  <a:pt x="1439251" y="419477"/>
                </a:cubicBezTo>
                <a:cubicBezTo>
                  <a:pt x="1794675" y="-95706"/>
                  <a:pt x="2164920" y="24969"/>
                  <a:pt x="2596055" y="161511"/>
                </a:cubicBezTo>
                <a:cubicBezTo>
                  <a:pt x="2790161" y="224419"/>
                  <a:pt x="2994074" y="157980"/>
                  <a:pt x="3191345" y="93804"/>
                </a:cubicBezTo>
                <a:cubicBezTo>
                  <a:pt x="3319192" y="52246"/>
                  <a:pt x="3449183" y="10127"/>
                  <a:pt x="3578895" y="1571"/>
                </a:cubicBezTo>
                <a:close/>
              </a:path>
            </a:pathLst>
          </a:custGeom>
          <a:solidFill>
            <a:schemeClr val="bg1">
              <a:alpha val="40000"/>
            </a:schemeClr>
          </a:solidFill>
          <a:ln w="4689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Cameo Placeholder 3" descr="Cameo Placeholder&#10;">
            <a:extLst>
              <a:ext uri="{FF2B5EF4-FFF2-40B4-BE49-F238E27FC236}">
                <a16:creationId xmlns:a16="http://schemas.microsoft.com/office/drawing/2014/main" id="{A70A6A81-7873-2AED-6BDA-65C69FF05426}"/>
              </a:ext>
            </a:extLst>
          </p:cNvPr>
          <p:cNvPicPr>
            <a:picLocks noGrp="1"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>
            <p:ph type="media" sz="quarter" idx="12">
              <p:extLst>
                <p:ext uri="{56F484CC-4922-43CF-B6FB-B326C6A72FC8}">
                  <p232:phTypeExt xmlns:p232="http://schemas.microsoft.com/office/powerpoint/2023/02/main">
                    <p232:type>
                      <p232:cameo/>
                    </p232:type>
                  </p232:phTypeExt>
                </p:ext>
              </p:extLst>
            </p:ph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" y="318"/>
            <a:ext cx="5571742" cy="6857682"/>
          </a:xfrm>
        </p:spPr>
      </p:pic>
      <p:sp>
        <p:nvSpPr>
          <p:cNvPr id="18" name="Title 17">
            <a:extLst>
              <a:ext uri="{FF2B5EF4-FFF2-40B4-BE49-F238E27FC236}">
                <a16:creationId xmlns:a16="http://schemas.microsoft.com/office/drawing/2014/main" id="{70973DED-7299-AB9F-12B4-159E40B2E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0869" y="0"/>
            <a:ext cx="7091131" cy="6858000"/>
          </a:xfrm>
        </p:spPr>
        <p:txBody>
          <a:bodyPr/>
          <a:lstStyle/>
          <a:p>
            <a:r>
              <a:rPr lang="en-US">
                <a:ea typeface="Source Sans Pro Black"/>
              </a:rPr>
              <a:t>ΠΕΡΙΕΧΟΜΕΝΑ ΜΑΘΗΜΑΤΟΣ </a:t>
            </a:r>
            <a:endParaRPr lang="en-US">
              <a:cs typeface="Posterama"/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2C9A7E3D-8D9C-1820-A707-C574CCE92C8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84938" y="3608601"/>
            <a:ext cx="5334000" cy="301206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457200" indent="-457200">
              <a:buAutoNum type="arabicPeriod"/>
            </a:pPr>
            <a:r>
              <a:rPr lang="en-US" sz="1800">
                <a:ea typeface="Source Sans Pro Black"/>
              </a:rPr>
              <a:t>ΣΤΟΙΧΕΙΟΜΕΤΡΙΑ</a:t>
            </a:r>
          </a:p>
          <a:p>
            <a:pPr marL="457200" indent="-457200">
              <a:buAutoNum type="arabicPeriod"/>
            </a:pPr>
            <a:r>
              <a:rPr lang="en-US" sz="1800">
                <a:ea typeface="Source Sans Pro Black"/>
              </a:rPr>
              <a:t>ΟΡΓΑΝΙΚΗ ΧΗΜΕΙΑ</a:t>
            </a:r>
            <a:endParaRPr lang="en-US" sz="1800"/>
          </a:p>
          <a:p>
            <a:pPr marL="457200" indent="-457200">
              <a:buAutoNum type="arabicPeriod"/>
            </a:pPr>
            <a:r>
              <a:rPr lang="en-US" sz="1800">
                <a:ea typeface="Source Sans Pro Black"/>
              </a:rPr>
              <a:t>ΥΔΡΟΓΟΝΑΝΘΡΑΚΕΣ</a:t>
            </a:r>
          </a:p>
          <a:p>
            <a:pPr marL="457200" indent="-457200">
              <a:buAutoNum type="arabicPeriod"/>
            </a:pPr>
            <a:r>
              <a:rPr lang="en-US" sz="1800">
                <a:ea typeface="Source Sans Pro Black"/>
              </a:rPr>
              <a:t>ΑΛΚΟΟΛΕΣ - ΦΑΙΝΟΛΕΣ</a:t>
            </a:r>
          </a:p>
          <a:p>
            <a:pPr marL="457200" indent="-457200">
              <a:buAutoNum type="arabicPeriod"/>
            </a:pPr>
            <a:r>
              <a:rPr lang="en-US" sz="1800">
                <a:ea typeface="Source Sans Pro Black"/>
              </a:rPr>
              <a:t>ΚΑΡΒΟΞΛΥΛΙΚΑ ΟΞΕΑ</a:t>
            </a:r>
          </a:p>
          <a:p>
            <a:pPr marL="457200" indent="-457200">
              <a:buAutoNum type="arabicPeriod"/>
            </a:pPr>
            <a:r>
              <a:rPr lang="en-US" sz="1800">
                <a:ea typeface="Source Sans Pro Black"/>
              </a:rPr>
              <a:t>ΒΙΟΜΟΡΙΑ ΚΑΙ ΑΛΛΑ ΜΟΡΙΑ</a:t>
            </a: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F1AB5A58-E613-6AF3-A1BC-5ECACFACE2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782120" y="5443924"/>
            <a:ext cx="4622006" cy="1414077"/>
          </a:xfrm>
          <a:custGeom>
            <a:avLst/>
            <a:gdLst>
              <a:gd name="connsiteX0" fmla="*/ 2359046 w 4622006"/>
              <a:gd name="connsiteY0" fmla="*/ 1408646 h 1414077"/>
              <a:gd name="connsiteX1" fmla="*/ 2388623 w 4622006"/>
              <a:gd name="connsiteY1" fmla="*/ 1414077 h 1414077"/>
              <a:gd name="connsiteX2" fmla="*/ 2285269 w 4622006"/>
              <a:gd name="connsiteY2" fmla="*/ 1414077 h 1414077"/>
              <a:gd name="connsiteX3" fmla="*/ 2303331 w 4622006"/>
              <a:gd name="connsiteY3" fmla="*/ 1410727 h 1414077"/>
              <a:gd name="connsiteX4" fmla="*/ 2359046 w 4622006"/>
              <a:gd name="connsiteY4" fmla="*/ 1408646 h 1414077"/>
              <a:gd name="connsiteX5" fmla="*/ 2367250 w 4622006"/>
              <a:gd name="connsiteY5" fmla="*/ 1270539 h 1414077"/>
              <a:gd name="connsiteX6" fmla="*/ 2510729 w 4622006"/>
              <a:gd name="connsiteY6" fmla="*/ 1319943 h 1414077"/>
              <a:gd name="connsiteX7" fmla="*/ 2604193 w 4622006"/>
              <a:gd name="connsiteY7" fmla="*/ 1412316 h 1414077"/>
              <a:gd name="connsiteX8" fmla="*/ 2605725 w 4622006"/>
              <a:gd name="connsiteY8" fmla="*/ 1414077 h 1414077"/>
              <a:gd name="connsiteX9" fmla="*/ 2541430 w 4622006"/>
              <a:gd name="connsiteY9" fmla="*/ 1414077 h 1414077"/>
              <a:gd name="connsiteX10" fmla="*/ 2486647 w 4622006"/>
              <a:gd name="connsiteY10" fmla="*/ 1355749 h 1414077"/>
              <a:gd name="connsiteX11" fmla="*/ 2363148 w 4622006"/>
              <a:gd name="connsiteY11" fmla="*/ 1314598 h 1414077"/>
              <a:gd name="connsiteX12" fmla="*/ 2146266 w 4622006"/>
              <a:gd name="connsiteY12" fmla="*/ 1361465 h 1414077"/>
              <a:gd name="connsiteX13" fmla="*/ 1841969 w 4622006"/>
              <a:gd name="connsiteY13" fmla="*/ 1400501 h 1414077"/>
              <a:gd name="connsiteX14" fmla="*/ 1440056 w 4622006"/>
              <a:gd name="connsiteY14" fmla="*/ 1404270 h 1414077"/>
              <a:gd name="connsiteX15" fmla="*/ 1428947 w 4622006"/>
              <a:gd name="connsiteY15" fmla="*/ 1414077 h 1414077"/>
              <a:gd name="connsiteX16" fmla="*/ 1360037 w 4622006"/>
              <a:gd name="connsiteY16" fmla="*/ 1414077 h 1414077"/>
              <a:gd name="connsiteX17" fmla="*/ 1421090 w 4622006"/>
              <a:gd name="connsiteY17" fmla="*/ 1362774 h 1414077"/>
              <a:gd name="connsiteX18" fmla="*/ 1852900 w 4622006"/>
              <a:gd name="connsiteY18" fmla="*/ 1358584 h 1414077"/>
              <a:gd name="connsiteX19" fmla="*/ 2129281 w 4622006"/>
              <a:gd name="connsiteY19" fmla="*/ 1319764 h 1414077"/>
              <a:gd name="connsiteX20" fmla="*/ 2367250 w 4622006"/>
              <a:gd name="connsiteY20" fmla="*/ 1270539 h 1414077"/>
              <a:gd name="connsiteX21" fmla="*/ 2380232 w 4622006"/>
              <a:gd name="connsiteY21" fmla="*/ 1128482 h 1414077"/>
              <a:gd name="connsiteX22" fmla="*/ 2533288 w 4622006"/>
              <a:gd name="connsiteY22" fmla="*/ 1182006 h 1414077"/>
              <a:gd name="connsiteX23" fmla="*/ 2630911 w 4622006"/>
              <a:gd name="connsiteY23" fmla="*/ 1282907 h 1414077"/>
              <a:gd name="connsiteX24" fmla="*/ 2752125 w 4622006"/>
              <a:gd name="connsiteY24" fmla="*/ 1390549 h 1414077"/>
              <a:gd name="connsiteX25" fmla="*/ 2949419 w 4622006"/>
              <a:gd name="connsiteY25" fmla="*/ 1375890 h 1414077"/>
              <a:gd name="connsiteX26" fmla="*/ 3104959 w 4622006"/>
              <a:gd name="connsiteY26" fmla="*/ 1347984 h 1414077"/>
              <a:gd name="connsiteX27" fmla="*/ 3305589 w 4622006"/>
              <a:gd name="connsiteY27" fmla="*/ 1399181 h 1414077"/>
              <a:gd name="connsiteX28" fmla="*/ 3323981 w 4622006"/>
              <a:gd name="connsiteY28" fmla="*/ 1414077 h 1414077"/>
              <a:gd name="connsiteX29" fmla="*/ 3222132 w 4622006"/>
              <a:gd name="connsiteY29" fmla="*/ 1414077 h 1414077"/>
              <a:gd name="connsiteX30" fmla="*/ 3192629 w 4622006"/>
              <a:gd name="connsiteY30" fmla="*/ 1402380 h 1414077"/>
              <a:gd name="connsiteX31" fmla="*/ 3104854 w 4622006"/>
              <a:gd name="connsiteY31" fmla="*/ 1393270 h 1414077"/>
              <a:gd name="connsiteX32" fmla="*/ 3032640 w 4622006"/>
              <a:gd name="connsiteY32" fmla="*/ 1401849 h 1414077"/>
              <a:gd name="connsiteX33" fmla="*/ 2984454 w 4622006"/>
              <a:gd name="connsiteY33" fmla="*/ 1414077 h 1414077"/>
              <a:gd name="connsiteX34" fmla="*/ 2705778 w 4622006"/>
              <a:gd name="connsiteY34" fmla="*/ 1414077 h 1414077"/>
              <a:gd name="connsiteX35" fmla="*/ 2656907 w 4622006"/>
              <a:gd name="connsiteY35" fmla="*/ 1382026 h 1414077"/>
              <a:gd name="connsiteX36" fmla="*/ 2594694 w 4622006"/>
              <a:gd name="connsiteY36" fmla="*/ 1310694 h 1414077"/>
              <a:gd name="connsiteX37" fmla="*/ 2506084 w 4622006"/>
              <a:gd name="connsiteY37" fmla="*/ 1219333 h 1414077"/>
              <a:gd name="connsiteX38" fmla="*/ 2372576 w 4622006"/>
              <a:gd name="connsiteY38" fmla="*/ 1174165 h 1414077"/>
              <a:gd name="connsiteX39" fmla="*/ 2139866 w 4622006"/>
              <a:gd name="connsiteY39" fmla="*/ 1223658 h 1414077"/>
              <a:gd name="connsiteX40" fmla="*/ 1814237 w 4622006"/>
              <a:gd name="connsiteY40" fmla="*/ 1264515 h 1414077"/>
              <a:gd name="connsiteX41" fmla="*/ 1260694 w 4622006"/>
              <a:gd name="connsiteY41" fmla="*/ 1395949 h 1414077"/>
              <a:gd name="connsiteX42" fmla="*/ 1251000 w 4622006"/>
              <a:gd name="connsiteY42" fmla="*/ 1414077 h 1414077"/>
              <a:gd name="connsiteX43" fmla="*/ 1201513 w 4622006"/>
              <a:gd name="connsiteY43" fmla="*/ 1414077 h 1414077"/>
              <a:gd name="connsiteX44" fmla="*/ 1224525 w 4622006"/>
              <a:gd name="connsiteY44" fmla="*/ 1371347 h 1414077"/>
              <a:gd name="connsiteX45" fmla="*/ 1827702 w 4622006"/>
              <a:gd name="connsiteY45" fmla="*/ 1220862 h 1414077"/>
              <a:gd name="connsiteX46" fmla="*/ 2125627 w 4622006"/>
              <a:gd name="connsiteY46" fmla="*/ 1180638 h 1414077"/>
              <a:gd name="connsiteX47" fmla="*/ 2380232 w 4622006"/>
              <a:gd name="connsiteY47" fmla="*/ 1128482 h 1414077"/>
              <a:gd name="connsiteX48" fmla="*/ 2392670 w 4622006"/>
              <a:gd name="connsiteY48" fmla="*/ 985876 h 1414077"/>
              <a:gd name="connsiteX49" fmla="*/ 2556149 w 4622006"/>
              <a:gd name="connsiteY49" fmla="*/ 1042847 h 1414077"/>
              <a:gd name="connsiteX50" fmla="*/ 2660498 w 4622006"/>
              <a:gd name="connsiteY50" fmla="*/ 1150587 h 1414077"/>
              <a:gd name="connsiteX51" fmla="*/ 2790369 w 4622006"/>
              <a:gd name="connsiteY51" fmla="*/ 1267024 h 1414077"/>
              <a:gd name="connsiteX52" fmla="*/ 3002236 w 4622006"/>
              <a:gd name="connsiteY52" fmla="*/ 1251512 h 1414077"/>
              <a:gd name="connsiteX53" fmla="*/ 3167678 w 4622006"/>
              <a:gd name="connsiteY53" fmla="*/ 1222105 h 1414077"/>
              <a:gd name="connsiteX54" fmla="*/ 3381029 w 4622006"/>
              <a:gd name="connsiteY54" fmla="*/ 1276641 h 1414077"/>
              <a:gd name="connsiteX55" fmla="*/ 3466899 w 4622006"/>
              <a:gd name="connsiteY55" fmla="*/ 1347008 h 1414077"/>
              <a:gd name="connsiteX56" fmla="*/ 3512055 w 4622006"/>
              <a:gd name="connsiteY56" fmla="*/ 1414077 h 1414077"/>
              <a:gd name="connsiteX57" fmla="*/ 3453690 w 4622006"/>
              <a:gd name="connsiteY57" fmla="*/ 1414077 h 1414077"/>
              <a:gd name="connsiteX58" fmla="*/ 3422206 w 4622006"/>
              <a:gd name="connsiteY58" fmla="*/ 1372231 h 1414077"/>
              <a:gd name="connsiteX59" fmla="*/ 3347137 w 4622006"/>
              <a:gd name="connsiteY59" fmla="*/ 1315024 h 1414077"/>
              <a:gd name="connsiteX60" fmla="*/ 3165192 w 4622006"/>
              <a:gd name="connsiteY60" fmla="*/ 1270454 h 1414077"/>
              <a:gd name="connsiteX61" fmla="*/ 3011982 w 4622006"/>
              <a:gd name="connsiteY61" fmla="*/ 1297214 h 1414077"/>
              <a:gd name="connsiteX62" fmla="*/ 2771239 w 4622006"/>
              <a:gd name="connsiteY62" fmla="*/ 1310984 h 1414077"/>
              <a:gd name="connsiteX63" fmla="*/ 2621371 w 4622006"/>
              <a:gd name="connsiteY63" fmla="*/ 1180311 h 1414077"/>
              <a:gd name="connsiteX64" fmla="*/ 2525418 w 4622006"/>
              <a:gd name="connsiteY64" fmla="*/ 1082860 h 1414077"/>
              <a:gd name="connsiteX65" fmla="*/ 2382904 w 4622006"/>
              <a:gd name="connsiteY65" fmla="*/ 1033560 h 1414077"/>
              <a:gd name="connsiteX66" fmla="*/ 2133067 w 4622006"/>
              <a:gd name="connsiteY66" fmla="*/ 1086077 h 1414077"/>
              <a:gd name="connsiteX67" fmla="*/ 1785834 w 4622006"/>
              <a:gd name="connsiteY67" fmla="*/ 1129250 h 1414077"/>
              <a:gd name="connsiteX68" fmla="*/ 1193453 w 4622006"/>
              <a:gd name="connsiteY68" fmla="*/ 1268200 h 1414077"/>
              <a:gd name="connsiteX69" fmla="*/ 1115276 w 4622006"/>
              <a:gd name="connsiteY69" fmla="*/ 1414077 h 1414077"/>
              <a:gd name="connsiteX70" fmla="*/ 1065259 w 4622006"/>
              <a:gd name="connsiteY70" fmla="*/ 1414077 h 1414077"/>
              <a:gd name="connsiteX71" fmla="*/ 1158241 w 4622006"/>
              <a:gd name="connsiteY71" fmla="*/ 1240657 h 1414077"/>
              <a:gd name="connsiteX72" fmla="*/ 1802446 w 4622006"/>
              <a:gd name="connsiteY72" fmla="*/ 1083121 h 1414077"/>
              <a:gd name="connsiteX73" fmla="*/ 2120354 w 4622006"/>
              <a:gd name="connsiteY73" fmla="*/ 1041279 h 1414077"/>
              <a:gd name="connsiteX74" fmla="*/ 2392670 w 4622006"/>
              <a:gd name="connsiteY74" fmla="*/ 985876 h 1414077"/>
              <a:gd name="connsiteX75" fmla="*/ 2402355 w 4622006"/>
              <a:gd name="connsiteY75" fmla="*/ 845653 h 1414077"/>
              <a:gd name="connsiteX76" fmla="*/ 2574684 w 4622006"/>
              <a:gd name="connsiteY76" fmla="*/ 907299 h 1414077"/>
              <a:gd name="connsiteX77" fmla="*/ 2684604 w 4622006"/>
              <a:gd name="connsiteY77" fmla="*/ 1020499 h 1414077"/>
              <a:gd name="connsiteX78" fmla="*/ 2823296 w 4622006"/>
              <a:gd name="connsiteY78" fmla="*/ 1145108 h 1414077"/>
              <a:gd name="connsiteX79" fmla="*/ 3050106 w 4622006"/>
              <a:gd name="connsiteY79" fmla="*/ 1130487 h 1414077"/>
              <a:gd name="connsiteX80" fmla="*/ 3225262 w 4622006"/>
              <a:gd name="connsiteY80" fmla="*/ 1099217 h 1414077"/>
              <a:gd name="connsiteX81" fmla="*/ 3451349 w 4622006"/>
              <a:gd name="connsiteY81" fmla="*/ 1157852 h 1414077"/>
              <a:gd name="connsiteX82" fmla="*/ 3608206 w 4622006"/>
              <a:gd name="connsiteY82" fmla="*/ 1330030 h 1414077"/>
              <a:gd name="connsiteX83" fmla="*/ 3632561 w 4622006"/>
              <a:gd name="connsiteY83" fmla="*/ 1414077 h 1414077"/>
              <a:gd name="connsiteX84" fmla="*/ 3583419 w 4622006"/>
              <a:gd name="connsiteY84" fmla="*/ 1414077 h 1414077"/>
              <a:gd name="connsiteX85" fmla="*/ 3564558 w 4622006"/>
              <a:gd name="connsiteY85" fmla="*/ 1347531 h 1414077"/>
              <a:gd name="connsiteX86" fmla="*/ 3558125 w 4622006"/>
              <a:gd name="connsiteY86" fmla="*/ 1334344 h 1414077"/>
              <a:gd name="connsiteX87" fmla="*/ 3418017 w 4622006"/>
              <a:gd name="connsiteY87" fmla="*/ 1192353 h 1414077"/>
              <a:gd name="connsiteX88" fmla="*/ 3223778 w 4622006"/>
              <a:gd name="connsiteY88" fmla="*/ 1144662 h 1414077"/>
              <a:gd name="connsiteX89" fmla="*/ 3061609 w 4622006"/>
              <a:gd name="connsiteY89" fmla="*/ 1175824 h 1414077"/>
              <a:gd name="connsiteX90" fmla="*/ 2806668 w 4622006"/>
              <a:gd name="connsiteY90" fmla="*/ 1190242 h 1414077"/>
              <a:gd name="connsiteX91" fmla="*/ 2648183 w 4622006"/>
              <a:gd name="connsiteY91" fmla="*/ 1050814 h 1414077"/>
              <a:gd name="connsiteX92" fmla="*/ 2548070 w 4622006"/>
              <a:gd name="connsiteY92" fmla="*/ 944837 h 1414077"/>
              <a:gd name="connsiteX93" fmla="*/ 2395898 w 4622006"/>
              <a:gd name="connsiteY93" fmla="*/ 891723 h 1414077"/>
              <a:gd name="connsiteX94" fmla="*/ 2129342 w 4622006"/>
              <a:gd name="connsiteY94" fmla="*/ 947488 h 1414077"/>
              <a:gd name="connsiteX95" fmla="*/ 1761120 w 4622006"/>
              <a:gd name="connsiteY95" fmla="*/ 992236 h 1414077"/>
              <a:gd name="connsiteX96" fmla="*/ 1129070 w 4622006"/>
              <a:gd name="connsiteY96" fmla="*/ 1139030 h 1414077"/>
              <a:gd name="connsiteX97" fmla="*/ 998627 w 4622006"/>
              <a:gd name="connsiteY97" fmla="*/ 1382603 h 1414077"/>
              <a:gd name="connsiteX98" fmla="*/ 983111 w 4622006"/>
              <a:gd name="connsiteY98" fmla="*/ 1414077 h 1414077"/>
              <a:gd name="connsiteX99" fmla="*/ 930113 w 4622006"/>
              <a:gd name="connsiteY99" fmla="*/ 1414077 h 1414077"/>
              <a:gd name="connsiteX100" fmla="*/ 956009 w 4622006"/>
              <a:gd name="connsiteY100" fmla="*/ 1361629 h 1414077"/>
              <a:gd name="connsiteX101" fmla="*/ 1091110 w 4622006"/>
              <a:gd name="connsiteY101" fmla="*/ 1112805 h 1414077"/>
              <a:gd name="connsiteX102" fmla="*/ 1774642 w 4622006"/>
              <a:gd name="connsiteY102" fmla="*/ 947671 h 1414077"/>
              <a:gd name="connsiteX103" fmla="*/ 2114676 w 4622006"/>
              <a:gd name="connsiteY103" fmla="*/ 903634 h 1414077"/>
              <a:gd name="connsiteX104" fmla="*/ 2402355 w 4622006"/>
              <a:gd name="connsiteY104" fmla="*/ 845653 h 1414077"/>
              <a:gd name="connsiteX105" fmla="*/ 2413093 w 4622006"/>
              <a:gd name="connsiteY105" fmla="*/ 703816 h 1414077"/>
              <a:gd name="connsiteX106" fmla="*/ 2595093 w 4622006"/>
              <a:gd name="connsiteY106" fmla="*/ 769407 h 1414077"/>
              <a:gd name="connsiteX107" fmla="*/ 2712115 w 4622006"/>
              <a:gd name="connsiteY107" fmla="*/ 891184 h 1414077"/>
              <a:gd name="connsiteX108" fmla="*/ 2859425 w 4622006"/>
              <a:gd name="connsiteY108" fmla="*/ 1024548 h 1414077"/>
              <a:gd name="connsiteX109" fmla="*/ 3099822 w 4622006"/>
              <a:gd name="connsiteY109" fmla="*/ 1008076 h 1414077"/>
              <a:gd name="connsiteX110" fmla="*/ 3285290 w 4622006"/>
              <a:gd name="connsiteY110" fmla="*/ 975144 h 1414077"/>
              <a:gd name="connsiteX111" fmla="*/ 3689449 w 4622006"/>
              <a:gd name="connsiteY111" fmla="*/ 1220659 h 1414077"/>
              <a:gd name="connsiteX112" fmla="*/ 3727522 w 4622006"/>
              <a:gd name="connsiteY112" fmla="*/ 1354023 h 1414077"/>
              <a:gd name="connsiteX113" fmla="*/ 3743239 w 4622006"/>
              <a:gd name="connsiteY113" fmla="*/ 1414077 h 1414077"/>
              <a:gd name="connsiteX114" fmla="*/ 3697719 w 4622006"/>
              <a:gd name="connsiteY114" fmla="*/ 1414077 h 1414077"/>
              <a:gd name="connsiteX115" fmla="*/ 3684531 w 4622006"/>
              <a:gd name="connsiteY115" fmla="*/ 1363971 h 1414077"/>
              <a:gd name="connsiteX116" fmla="*/ 3648312 w 4622006"/>
              <a:gd name="connsiteY116" fmla="*/ 1237381 h 1414077"/>
              <a:gd name="connsiteX117" fmla="*/ 3641093 w 4622006"/>
              <a:gd name="connsiteY117" fmla="*/ 1222616 h 1414077"/>
              <a:gd name="connsiteX118" fmla="*/ 3492549 w 4622006"/>
              <a:gd name="connsiteY118" fmla="*/ 1071307 h 1414077"/>
              <a:gd name="connsiteX119" fmla="*/ 3286153 w 4622006"/>
              <a:gd name="connsiteY119" fmla="*/ 1020435 h 1414077"/>
              <a:gd name="connsiteX120" fmla="*/ 3113308 w 4622006"/>
              <a:gd name="connsiteY120" fmla="*/ 1051510 h 1414077"/>
              <a:gd name="connsiteX121" fmla="*/ 2843793 w 4622006"/>
              <a:gd name="connsiteY121" fmla="*/ 1066781 h 1414077"/>
              <a:gd name="connsiteX122" fmla="*/ 2675281 w 4622006"/>
              <a:gd name="connsiteY122" fmla="*/ 919716 h 1414077"/>
              <a:gd name="connsiteX123" fmla="*/ 2567924 w 4622006"/>
              <a:gd name="connsiteY123" fmla="*/ 806778 h 1414077"/>
              <a:gd name="connsiteX124" fmla="*/ 2406554 w 4622006"/>
              <a:gd name="connsiteY124" fmla="*/ 750000 h 1414077"/>
              <a:gd name="connsiteX125" fmla="*/ 2123360 w 4622006"/>
              <a:gd name="connsiteY125" fmla="*/ 808034 h 1414077"/>
              <a:gd name="connsiteX126" fmla="*/ 1733220 w 4622006"/>
              <a:gd name="connsiteY126" fmla="*/ 854389 h 1414077"/>
              <a:gd name="connsiteX127" fmla="*/ 1062252 w 4622006"/>
              <a:gd name="connsiteY127" fmla="*/ 1008620 h 1414077"/>
              <a:gd name="connsiteX128" fmla="*/ 924668 w 4622006"/>
              <a:gd name="connsiteY128" fmla="*/ 1268228 h 1414077"/>
              <a:gd name="connsiteX129" fmla="*/ 852790 w 4622006"/>
              <a:gd name="connsiteY129" fmla="*/ 1414077 h 1414077"/>
              <a:gd name="connsiteX130" fmla="*/ 801523 w 4622006"/>
              <a:gd name="connsiteY130" fmla="*/ 1414077 h 1414077"/>
              <a:gd name="connsiteX131" fmla="*/ 881409 w 4622006"/>
              <a:gd name="connsiteY131" fmla="*/ 1250903 h 1414077"/>
              <a:gd name="connsiteX132" fmla="*/ 1023685 w 4622006"/>
              <a:gd name="connsiteY132" fmla="*/ 986088 h 1414077"/>
              <a:gd name="connsiteX133" fmla="*/ 1746477 w 4622006"/>
              <a:gd name="connsiteY133" fmla="*/ 813270 h 1414077"/>
              <a:gd name="connsiteX134" fmla="*/ 2110068 w 4622006"/>
              <a:gd name="connsiteY134" fmla="*/ 765970 h 1414077"/>
              <a:gd name="connsiteX135" fmla="*/ 2413093 w 4622006"/>
              <a:gd name="connsiteY135" fmla="*/ 703816 h 1414077"/>
              <a:gd name="connsiteX136" fmla="*/ 2425155 w 4622006"/>
              <a:gd name="connsiteY136" fmla="*/ 563341 h 1414077"/>
              <a:gd name="connsiteX137" fmla="*/ 2616916 w 4622006"/>
              <a:gd name="connsiteY137" fmla="*/ 632722 h 1414077"/>
              <a:gd name="connsiteX138" fmla="*/ 2740054 w 4622006"/>
              <a:gd name="connsiteY138" fmla="*/ 762081 h 1414077"/>
              <a:gd name="connsiteX139" fmla="*/ 2896222 w 4622006"/>
              <a:gd name="connsiteY139" fmla="*/ 903656 h 1414077"/>
              <a:gd name="connsiteX140" fmla="*/ 3151369 w 4622006"/>
              <a:gd name="connsiteY140" fmla="*/ 886708 h 1414077"/>
              <a:gd name="connsiteX141" fmla="*/ 3346183 w 4622006"/>
              <a:gd name="connsiteY141" fmla="*/ 852111 h 1414077"/>
              <a:gd name="connsiteX142" fmla="*/ 3771679 w 4622006"/>
              <a:gd name="connsiteY142" fmla="*/ 1111661 h 1414077"/>
              <a:gd name="connsiteX143" fmla="*/ 3811622 w 4622006"/>
              <a:gd name="connsiteY143" fmla="*/ 1252796 h 1414077"/>
              <a:gd name="connsiteX144" fmla="*/ 3840800 w 4622006"/>
              <a:gd name="connsiteY144" fmla="*/ 1364994 h 1414077"/>
              <a:gd name="connsiteX145" fmla="*/ 3864279 w 4622006"/>
              <a:gd name="connsiteY145" fmla="*/ 1414077 h 1414077"/>
              <a:gd name="connsiteX146" fmla="*/ 3811870 w 4622006"/>
              <a:gd name="connsiteY146" fmla="*/ 1414077 h 1414077"/>
              <a:gd name="connsiteX147" fmla="*/ 3795247 w 4622006"/>
              <a:gd name="connsiteY147" fmla="*/ 1379581 h 1414077"/>
              <a:gd name="connsiteX148" fmla="*/ 3764370 w 4622006"/>
              <a:gd name="connsiteY148" fmla="*/ 1261937 h 1414077"/>
              <a:gd name="connsiteX149" fmla="*/ 3726844 w 4622006"/>
              <a:gd name="connsiteY149" fmla="*/ 1128745 h 1414077"/>
              <a:gd name="connsiteX150" fmla="*/ 3718884 w 4622006"/>
              <a:gd name="connsiteY150" fmla="*/ 1112439 h 1414077"/>
              <a:gd name="connsiteX151" fmla="*/ 3561775 w 4622006"/>
              <a:gd name="connsiteY151" fmla="*/ 952090 h 1414077"/>
              <a:gd name="connsiteX152" fmla="*/ 3343348 w 4622006"/>
              <a:gd name="connsiteY152" fmla="*/ 897763 h 1414077"/>
              <a:gd name="connsiteX153" fmla="*/ 3160745 w 4622006"/>
              <a:gd name="connsiteY153" fmla="*/ 930665 h 1414077"/>
              <a:gd name="connsiteX154" fmla="*/ 2878065 w 4622006"/>
              <a:gd name="connsiteY154" fmla="*/ 945672 h 1414077"/>
              <a:gd name="connsiteX155" fmla="*/ 2702847 w 4622006"/>
              <a:gd name="connsiteY155" fmla="*/ 790816 h 1414077"/>
              <a:gd name="connsiteX156" fmla="*/ 2589554 w 4622006"/>
              <a:gd name="connsiteY156" fmla="*/ 670669 h 1414077"/>
              <a:gd name="connsiteX157" fmla="*/ 2418398 w 4622006"/>
              <a:gd name="connsiteY157" fmla="*/ 608732 h 1414077"/>
              <a:gd name="connsiteX158" fmla="*/ 2118985 w 4622006"/>
              <a:gd name="connsiteY158" fmla="*/ 671156 h 1414077"/>
              <a:gd name="connsiteX159" fmla="*/ 1707696 w 4622006"/>
              <a:gd name="connsiteY159" fmla="*/ 719705 h 1414077"/>
              <a:gd name="connsiteX160" fmla="*/ 997236 w 4622006"/>
              <a:gd name="connsiteY160" fmla="*/ 882157 h 1414077"/>
              <a:gd name="connsiteX161" fmla="*/ 851359 w 4622006"/>
              <a:gd name="connsiteY161" fmla="*/ 1154475 h 1414077"/>
              <a:gd name="connsiteX162" fmla="*/ 763994 w 4622006"/>
              <a:gd name="connsiteY162" fmla="*/ 1332798 h 1414077"/>
              <a:gd name="connsiteX163" fmla="*/ 711503 w 4622006"/>
              <a:gd name="connsiteY163" fmla="*/ 1414077 h 1414077"/>
              <a:gd name="connsiteX164" fmla="*/ 656651 w 4622006"/>
              <a:gd name="connsiteY164" fmla="*/ 1414077 h 1414077"/>
              <a:gd name="connsiteX165" fmla="*/ 723867 w 4622006"/>
              <a:gd name="connsiteY165" fmla="*/ 1310054 h 1414077"/>
              <a:gd name="connsiteX166" fmla="*/ 809865 w 4622006"/>
              <a:gd name="connsiteY166" fmla="*/ 1134832 h 1414077"/>
              <a:gd name="connsiteX167" fmla="*/ 959512 w 4622006"/>
              <a:gd name="connsiteY167" fmla="*/ 855392 h 1414077"/>
              <a:gd name="connsiteX168" fmla="*/ 1721776 w 4622006"/>
              <a:gd name="connsiteY168" fmla="*/ 675307 h 1414077"/>
              <a:gd name="connsiteX169" fmla="*/ 2104555 w 4622006"/>
              <a:gd name="connsiteY169" fmla="*/ 626764 h 1414077"/>
              <a:gd name="connsiteX170" fmla="*/ 2425155 w 4622006"/>
              <a:gd name="connsiteY170" fmla="*/ 563341 h 1414077"/>
              <a:gd name="connsiteX171" fmla="*/ 2435511 w 4622006"/>
              <a:gd name="connsiteY171" fmla="*/ 423142 h 1414077"/>
              <a:gd name="connsiteX172" fmla="*/ 2636776 w 4622006"/>
              <a:gd name="connsiteY172" fmla="*/ 496057 h 1414077"/>
              <a:gd name="connsiteX173" fmla="*/ 2766036 w 4622006"/>
              <a:gd name="connsiteY173" fmla="*/ 631044 h 1414077"/>
              <a:gd name="connsiteX174" fmla="*/ 2930822 w 4622006"/>
              <a:gd name="connsiteY174" fmla="*/ 781376 h 1414077"/>
              <a:gd name="connsiteX175" fmla="*/ 3199525 w 4622006"/>
              <a:gd name="connsiteY175" fmla="*/ 767428 h 1414077"/>
              <a:gd name="connsiteX176" fmla="*/ 3405239 w 4622006"/>
              <a:gd name="connsiteY176" fmla="*/ 731385 h 1414077"/>
              <a:gd name="connsiteX177" fmla="*/ 3851932 w 4622006"/>
              <a:gd name="connsiteY177" fmla="*/ 1004640 h 1414077"/>
              <a:gd name="connsiteX178" fmla="*/ 3894530 w 4622006"/>
              <a:gd name="connsiteY178" fmla="*/ 1150223 h 1414077"/>
              <a:gd name="connsiteX179" fmla="*/ 3925007 w 4622006"/>
              <a:gd name="connsiteY179" fmla="*/ 1269030 h 1414077"/>
              <a:gd name="connsiteX180" fmla="*/ 3978772 w 4622006"/>
              <a:gd name="connsiteY180" fmla="*/ 1380359 h 1414077"/>
              <a:gd name="connsiteX181" fmla="*/ 4005592 w 4622006"/>
              <a:gd name="connsiteY181" fmla="*/ 1414077 h 1414077"/>
              <a:gd name="connsiteX182" fmla="*/ 3946905 w 4622006"/>
              <a:gd name="connsiteY182" fmla="*/ 1414077 h 1414077"/>
              <a:gd name="connsiteX183" fmla="*/ 3939286 w 4622006"/>
              <a:gd name="connsiteY183" fmla="*/ 1404302 h 1414077"/>
              <a:gd name="connsiteX184" fmla="*/ 3882553 w 4622006"/>
              <a:gd name="connsiteY184" fmla="*/ 1284996 h 1414077"/>
              <a:gd name="connsiteX185" fmla="*/ 3850195 w 4622006"/>
              <a:gd name="connsiteY185" fmla="*/ 1160375 h 1414077"/>
              <a:gd name="connsiteX186" fmla="*/ 3811017 w 4622006"/>
              <a:gd name="connsiteY186" fmla="*/ 1019827 h 1414077"/>
              <a:gd name="connsiteX187" fmla="*/ 3802092 w 4622006"/>
              <a:gd name="connsiteY187" fmla="*/ 1001568 h 1414077"/>
              <a:gd name="connsiteX188" fmla="*/ 3635873 w 4622006"/>
              <a:gd name="connsiteY188" fmla="*/ 830836 h 1414077"/>
              <a:gd name="connsiteX189" fmla="*/ 3404177 w 4622006"/>
              <a:gd name="connsiteY189" fmla="*/ 772768 h 1414077"/>
              <a:gd name="connsiteX190" fmla="*/ 3211715 w 4622006"/>
              <a:gd name="connsiteY190" fmla="*/ 807205 h 1414077"/>
              <a:gd name="connsiteX191" fmla="*/ 2913296 w 4622006"/>
              <a:gd name="connsiteY191" fmla="*/ 823642 h 1414077"/>
              <a:gd name="connsiteX192" fmla="*/ 2728673 w 4622006"/>
              <a:gd name="connsiteY192" fmla="*/ 658453 h 1414077"/>
              <a:gd name="connsiteX193" fmla="*/ 2609439 w 4622006"/>
              <a:gd name="connsiteY193" fmla="*/ 531100 h 1414077"/>
              <a:gd name="connsiteX194" fmla="*/ 2428653 w 4622006"/>
              <a:gd name="connsiteY194" fmla="*/ 466166 h 1414077"/>
              <a:gd name="connsiteX195" fmla="*/ 2112323 w 4622006"/>
              <a:gd name="connsiteY195" fmla="*/ 530642 h 1414077"/>
              <a:gd name="connsiteX196" fmla="*/ 1680218 w 4622006"/>
              <a:gd name="connsiteY196" fmla="*/ 581141 h 1414077"/>
              <a:gd name="connsiteX197" fmla="*/ 930467 w 4622006"/>
              <a:gd name="connsiteY197" fmla="*/ 751231 h 1414077"/>
              <a:gd name="connsiteX198" fmla="*/ 777260 w 4622006"/>
              <a:gd name="connsiteY198" fmla="*/ 1038212 h 1414077"/>
              <a:gd name="connsiteX199" fmla="*/ 685874 w 4622006"/>
              <a:gd name="connsiteY199" fmla="*/ 1227164 h 1414077"/>
              <a:gd name="connsiteX200" fmla="*/ 603347 w 4622006"/>
              <a:gd name="connsiteY200" fmla="*/ 1361694 h 1414077"/>
              <a:gd name="connsiteX201" fmla="*/ 564327 w 4622006"/>
              <a:gd name="connsiteY201" fmla="*/ 1414077 h 1414077"/>
              <a:gd name="connsiteX202" fmla="*/ 506996 w 4622006"/>
              <a:gd name="connsiteY202" fmla="*/ 1414077 h 1414077"/>
              <a:gd name="connsiteX203" fmla="*/ 563927 w 4622006"/>
              <a:gd name="connsiteY203" fmla="*/ 1337915 h 1414077"/>
              <a:gd name="connsiteX204" fmla="*/ 644796 w 4622006"/>
              <a:gd name="connsiteY204" fmla="*/ 1206343 h 1414077"/>
              <a:gd name="connsiteX205" fmla="*/ 735357 w 4622006"/>
              <a:gd name="connsiteY205" fmla="*/ 1021683 h 1414077"/>
              <a:gd name="connsiteX206" fmla="*/ 892340 w 4622006"/>
              <a:gd name="connsiteY206" fmla="*/ 727577 h 1414077"/>
              <a:gd name="connsiteX207" fmla="*/ 1694267 w 4622006"/>
              <a:gd name="connsiteY207" fmla="*/ 539650 h 1414077"/>
              <a:gd name="connsiteX208" fmla="*/ 2098415 w 4622006"/>
              <a:gd name="connsiteY208" fmla="*/ 489328 h 1414077"/>
              <a:gd name="connsiteX209" fmla="*/ 2435511 w 4622006"/>
              <a:gd name="connsiteY209" fmla="*/ 423142 h 1414077"/>
              <a:gd name="connsiteX210" fmla="*/ 2446406 w 4622006"/>
              <a:gd name="connsiteY210" fmla="*/ 282046 h 1414077"/>
              <a:gd name="connsiteX211" fmla="*/ 2657718 w 4622006"/>
              <a:gd name="connsiteY211" fmla="*/ 359362 h 1414077"/>
              <a:gd name="connsiteX212" fmla="*/ 2793073 w 4622006"/>
              <a:gd name="connsiteY212" fmla="*/ 502884 h 1414077"/>
              <a:gd name="connsiteX213" fmla="*/ 2967308 w 4622006"/>
              <a:gd name="connsiteY213" fmla="*/ 661640 h 1414077"/>
              <a:gd name="connsiteX214" fmla="*/ 3251186 w 4622006"/>
              <a:gd name="connsiteY214" fmla="*/ 643151 h 1414077"/>
              <a:gd name="connsiteX215" fmla="*/ 3466207 w 4622006"/>
              <a:gd name="connsiteY215" fmla="*/ 605399 h 1414077"/>
              <a:gd name="connsiteX216" fmla="*/ 3934277 w 4622006"/>
              <a:gd name="connsiteY216" fmla="*/ 892732 h 1414077"/>
              <a:gd name="connsiteX217" fmla="*/ 3977925 w 4622006"/>
              <a:gd name="connsiteY217" fmla="*/ 1049363 h 1414077"/>
              <a:gd name="connsiteX218" fmla="*/ 4010081 w 4622006"/>
              <a:gd name="connsiteY218" fmla="*/ 1174567 h 1414077"/>
              <a:gd name="connsiteX219" fmla="*/ 4143421 w 4622006"/>
              <a:gd name="connsiteY219" fmla="*/ 1389306 h 1414077"/>
              <a:gd name="connsiteX220" fmla="*/ 4172730 w 4622006"/>
              <a:gd name="connsiteY220" fmla="*/ 1414077 h 1414077"/>
              <a:gd name="connsiteX221" fmla="*/ 4102874 w 4622006"/>
              <a:gd name="connsiteY221" fmla="*/ 1414077 h 1414077"/>
              <a:gd name="connsiteX222" fmla="*/ 4025812 w 4622006"/>
              <a:gd name="connsiteY222" fmla="*/ 1315583 h 1414077"/>
              <a:gd name="connsiteX223" fmla="*/ 3965647 w 4622006"/>
              <a:gd name="connsiteY223" fmla="*/ 1190488 h 1414077"/>
              <a:gd name="connsiteX224" fmla="*/ 3932030 w 4622006"/>
              <a:gd name="connsiteY224" fmla="*/ 1059300 h 1414077"/>
              <a:gd name="connsiteX225" fmla="*/ 3891022 w 4622006"/>
              <a:gd name="connsiteY225" fmla="*/ 911023 h 1414077"/>
              <a:gd name="connsiteX226" fmla="*/ 3881311 w 4622006"/>
              <a:gd name="connsiteY226" fmla="*/ 891186 h 1414077"/>
              <a:gd name="connsiteX227" fmla="*/ 3707021 w 4622006"/>
              <a:gd name="connsiteY227" fmla="*/ 712963 h 1414077"/>
              <a:gd name="connsiteX228" fmla="*/ 3464733 w 4622006"/>
              <a:gd name="connsiteY228" fmla="*/ 651845 h 1414077"/>
              <a:gd name="connsiteX229" fmla="*/ 3262140 w 4622006"/>
              <a:gd name="connsiteY229" fmla="*/ 688313 h 1414077"/>
              <a:gd name="connsiteX230" fmla="*/ 2949745 w 4622006"/>
              <a:gd name="connsiteY230" fmla="*/ 703863 h 1414077"/>
              <a:gd name="connsiteX231" fmla="*/ 2756500 w 4622006"/>
              <a:gd name="connsiteY231" fmla="*/ 529922 h 1414077"/>
              <a:gd name="connsiteX232" fmla="*/ 2628970 w 4622006"/>
              <a:gd name="connsiteY232" fmla="*/ 397472 h 1414077"/>
              <a:gd name="connsiteX233" fmla="*/ 2438667 w 4622006"/>
              <a:gd name="connsiteY233" fmla="*/ 328638 h 1414077"/>
              <a:gd name="connsiteX234" fmla="*/ 2106056 w 4622006"/>
              <a:gd name="connsiteY234" fmla="*/ 395663 h 1414077"/>
              <a:gd name="connsiteX235" fmla="*/ 1652387 w 4622006"/>
              <a:gd name="connsiteY235" fmla="*/ 448518 h 1414077"/>
              <a:gd name="connsiteX236" fmla="*/ 863380 w 4622006"/>
              <a:gd name="connsiteY236" fmla="*/ 626290 h 1414077"/>
              <a:gd name="connsiteX237" fmla="*/ 703424 w 4622006"/>
              <a:gd name="connsiteY237" fmla="*/ 925197 h 1414077"/>
              <a:gd name="connsiteX238" fmla="*/ 606312 w 4622006"/>
              <a:gd name="connsiteY238" fmla="*/ 1122215 h 1414077"/>
              <a:gd name="connsiteX239" fmla="*/ 421040 w 4622006"/>
              <a:gd name="connsiteY239" fmla="*/ 1395794 h 1414077"/>
              <a:gd name="connsiteX240" fmla="*/ 405061 w 4622006"/>
              <a:gd name="connsiteY240" fmla="*/ 1414077 h 1414077"/>
              <a:gd name="connsiteX241" fmla="*/ 346637 w 4622006"/>
              <a:gd name="connsiteY241" fmla="*/ 1414077 h 1414077"/>
              <a:gd name="connsiteX242" fmla="*/ 385336 w 4622006"/>
              <a:gd name="connsiteY242" fmla="*/ 1369804 h 1414077"/>
              <a:gd name="connsiteX243" fmla="*/ 567139 w 4622006"/>
              <a:gd name="connsiteY243" fmla="*/ 1101432 h 1414077"/>
              <a:gd name="connsiteX244" fmla="*/ 662295 w 4622006"/>
              <a:gd name="connsiteY244" fmla="*/ 907304 h 1414077"/>
              <a:gd name="connsiteX245" fmla="*/ 826450 w 4622006"/>
              <a:gd name="connsiteY245" fmla="*/ 599154 h 1414077"/>
              <a:gd name="connsiteX246" fmla="*/ 1667629 w 4622006"/>
              <a:gd name="connsiteY246" fmla="*/ 403548 h 1414077"/>
              <a:gd name="connsiteX247" fmla="*/ 2092970 w 4622006"/>
              <a:gd name="connsiteY247" fmla="*/ 351067 h 1414077"/>
              <a:gd name="connsiteX248" fmla="*/ 2446406 w 4622006"/>
              <a:gd name="connsiteY248" fmla="*/ 282046 h 1414077"/>
              <a:gd name="connsiteX249" fmla="*/ 2460016 w 4622006"/>
              <a:gd name="connsiteY249" fmla="*/ 138813 h 1414077"/>
              <a:gd name="connsiteX250" fmla="*/ 2681048 w 4622006"/>
              <a:gd name="connsiteY250" fmla="*/ 220065 h 1414077"/>
              <a:gd name="connsiteX251" fmla="*/ 2822344 w 4622006"/>
              <a:gd name="connsiteY251" fmla="*/ 370792 h 1414077"/>
              <a:gd name="connsiteX252" fmla="*/ 3004783 w 4622006"/>
              <a:gd name="connsiteY252" fmla="*/ 538465 h 1414077"/>
              <a:gd name="connsiteX253" fmla="*/ 3302858 w 4622006"/>
              <a:gd name="connsiteY253" fmla="*/ 519327 h 1414077"/>
              <a:gd name="connsiteX254" fmla="*/ 3525814 w 4622006"/>
              <a:gd name="connsiteY254" fmla="*/ 481034 h 1414077"/>
              <a:gd name="connsiteX255" fmla="*/ 4015300 w 4622006"/>
              <a:gd name="connsiteY255" fmla="*/ 782484 h 1414077"/>
              <a:gd name="connsiteX256" fmla="*/ 4060778 w 4622006"/>
              <a:gd name="connsiteY256" fmla="*/ 946844 h 1414077"/>
              <a:gd name="connsiteX257" fmla="*/ 4094237 w 4622006"/>
              <a:gd name="connsiteY257" fmla="*/ 1078652 h 1414077"/>
              <a:gd name="connsiteX258" fmla="*/ 4333475 w 4622006"/>
              <a:gd name="connsiteY258" fmla="*/ 1389262 h 1414077"/>
              <a:gd name="connsiteX259" fmla="*/ 4374699 w 4622006"/>
              <a:gd name="connsiteY259" fmla="*/ 1414077 h 1414077"/>
              <a:gd name="connsiteX260" fmla="*/ 4292162 w 4622006"/>
              <a:gd name="connsiteY260" fmla="*/ 1414077 h 1414077"/>
              <a:gd name="connsiteX261" fmla="*/ 4200486 w 4622006"/>
              <a:gd name="connsiteY261" fmla="*/ 1335004 h 1414077"/>
              <a:gd name="connsiteX262" fmla="*/ 4053889 w 4622006"/>
              <a:gd name="connsiteY262" fmla="*/ 1095006 h 1414077"/>
              <a:gd name="connsiteX263" fmla="*/ 4018732 w 4622006"/>
              <a:gd name="connsiteY263" fmla="*/ 957752 h 1414077"/>
              <a:gd name="connsiteX264" fmla="*/ 3975893 w 4622006"/>
              <a:gd name="connsiteY264" fmla="*/ 801745 h 1414077"/>
              <a:gd name="connsiteX265" fmla="*/ 3965436 w 4622006"/>
              <a:gd name="connsiteY265" fmla="*/ 780369 h 1414077"/>
              <a:gd name="connsiteX266" fmla="*/ 3527990 w 4622006"/>
              <a:gd name="connsiteY266" fmla="*/ 529029 h 1414077"/>
              <a:gd name="connsiteX267" fmla="*/ 3315321 w 4622006"/>
              <a:gd name="connsiteY267" fmla="*/ 566620 h 1414077"/>
              <a:gd name="connsiteX268" fmla="*/ 2985253 w 4622006"/>
              <a:gd name="connsiteY268" fmla="*/ 583588 h 1414077"/>
              <a:gd name="connsiteX269" fmla="*/ 2783392 w 4622006"/>
              <a:gd name="connsiteY269" fmla="*/ 400893 h 1414077"/>
              <a:gd name="connsiteX270" fmla="*/ 2651866 w 4622006"/>
              <a:gd name="connsiteY270" fmla="*/ 259293 h 1414077"/>
              <a:gd name="connsiteX271" fmla="*/ 2452397 w 4622006"/>
              <a:gd name="connsiteY271" fmla="*/ 186439 h 1414077"/>
              <a:gd name="connsiteX272" fmla="*/ 2102989 w 4622006"/>
              <a:gd name="connsiteY272" fmla="*/ 256752 h 1414077"/>
              <a:gd name="connsiteX273" fmla="*/ 1627773 w 4622006"/>
              <a:gd name="connsiteY273" fmla="*/ 311016 h 1414077"/>
              <a:gd name="connsiteX274" fmla="*/ 799854 w 4622006"/>
              <a:gd name="connsiteY274" fmla="*/ 496220 h 1414077"/>
              <a:gd name="connsiteX275" fmla="*/ 629810 w 4622006"/>
              <a:gd name="connsiteY275" fmla="*/ 813059 h 1414077"/>
              <a:gd name="connsiteX276" fmla="*/ 528495 w 4622006"/>
              <a:gd name="connsiteY276" fmla="*/ 1019324 h 1414077"/>
              <a:gd name="connsiteX277" fmla="*/ 334096 w 4622006"/>
              <a:gd name="connsiteY277" fmla="*/ 1305986 h 1414077"/>
              <a:gd name="connsiteX278" fmla="*/ 239521 w 4622006"/>
              <a:gd name="connsiteY278" fmla="*/ 1414077 h 1414077"/>
              <a:gd name="connsiteX279" fmla="*/ 179811 w 4622006"/>
              <a:gd name="connsiteY279" fmla="*/ 1414077 h 1414077"/>
              <a:gd name="connsiteX280" fmla="*/ 188073 w 4622006"/>
              <a:gd name="connsiteY280" fmla="*/ 1405792 h 1414077"/>
              <a:gd name="connsiteX281" fmla="*/ 491344 w 4622006"/>
              <a:gd name="connsiteY281" fmla="*/ 996598 h 1414077"/>
              <a:gd name="connsiteX282" fmla="*/ 591041 w 4622006"/>
              <a:gd name="connsiteY282" fmla="*/ 793054 h 1414077"/>
              <a:gd name="connsiteX283" fmla="*/ 762705 w 4622006"/>
              <a:gd name="connsiteY283" fmla="*/ 468670 h 1414077"/>
              <a:gd name="connsiteX284" fmla="*/ 1643220 w 4622006"/>
              <a:gd name="connsiteY284" fmla="*/ 265458 h 1414077"/>
              <a:gd name="connsiteX285" fmla="*/ 2089886 w 4622006"/>
              <a:gd name="connsiteY285" fmla="*/ 211164 h 1414077"/>
              <a:gd name="connsiteX286" fmla="*/ 2460016 w 4622006"/>
              <a:gd name="connsiteY286" fmla="*/ 138813 h 1414077"/>
              <a:gd name="connsiteX287" fmla="*/ 2470868 w 4622006"/>
              <a:gd name="connsiteY287" fmla="*/ 1351 h 1414077"/>
              <a:gd name="connsiteX288" fmla="*/ 2701321 w 4622006"/>
              <a:gd name="connsiteY288" fmla="*/ 86503 h 1414077"/>
              <a:gd name="connsiteX289" fmla="*/ 2849143 w 4622006"/>
              <a:gd name="connsiteY289" fmla="*/ 244650 h 1414077"/>
              <a:gd name="connsiteX290" fmla="*/ 3040026 w 4622006"/>
              <a:gd name="connsiteY290" fmla="*/ 420701 h 1414077"/>
              <a:gd name="connsiteX291" fmla="*/ 3352472 w 4622006"/>
              <a:gd name="connsiteY291" fmla="*/ 401293 h 1414077"/>
              <a:gd name="connsiteX292" fmla="*/ 3587899 w 4622006"/>
              <a:gd name="connsiteY292" fmla="*/ 359810 h 1414077"/>
              <a:gd name="connsiteX293" fmla="*/ 4098560 w 4622006"/>
              <a:gd name="connsiteY293" fmla="*/ 675921 h 1414077"/>
              <a:gd name="connsiteX294" fmla="*/ 4144774 w 4622006"/>
              <a:gd name="connsiteY294" fmla="*/ 845719 h 1414077"/>
              <a:gd name="connsiteX295" fmla="*/ 4179868 w 4622006"/>
              <a:gd name="connsiteY295" fmla="*/ 983888 h 1414077"/>
              <a:gd name="connsiteX296" fmla="*/ 4548746 w 4622006"/>
              <a:gd name="connsiteY296" fmla="*/ 1381200 h 1414077"/>
              <a:gd name="connsiteX297" fmla="*/ 4622006 w 4622006"/>
              <a:gd name="connsiteY297" fmla="*/ 1414077 h 1414077"/>
              <a:gd name="connsiteX298" fmla="*/ 4512601 w 4622006"/>
              <a:gd name="connsiteY298" fmla="*/ 1414077 h 1414077"/>
              <a:gd name="connsiteX299" fmla="*/ 4397816 w 4622006"/>
              <a:gd name="connsiteY299" fmla="*/ 1343884 h 1414077"/>
              <a:gd name="connsiteX300" fmla="*/ 4137371 w 4622006"/>
              <a:gd name="connsiteY300" fmla="*/ 999817 h 1414077"/>
              <a:gd name="connsiteX301" fmla="*/ 4100990 w 4622006"/>
              <a:gd name="connsiteY301" fmla="*/ 856040 h 1414077"/>
              <a:gd name="connsiteX302" fmla="*/ 4055865 w 4622006"/>
              <a:gd name="connsiteY302" fmla="*/ 692429 h 1414077"/>
              <a:gd name="connsiteX303" fmla="*/ 4044491 w 4622006"/>
              <a:gd name="connsiteY303" fmla="*/ 669134 h 1414077"/>
              <a:gd name="connsiteX304" fmla="*/ 3586628 w 4622006"/>
              <a:gd name="connsiteY304" fmla="*/ 405672 h 1414077"/>
              <a:gd name="connsiteX305" fmla="*/ 3364202 w 4622006"/>
              <a:gd name="connsiteY305" fmla="*/ 445090 h 1414077"/>
              <a:gd name="connsiteX306" fmla="*/ 3022498 w 4622006"/>
              <a:gd name="connsiteY306" fmla="*/ 462968 h 1414077"/>
              <a:gd name="connsiteX307" fmla="*/ 2811781 w 4622006"/>
              <a:gd name="connsiteY307" fmla="*/ 272057 h 1414077"/>
              <a:gd name="connsiteX308" fmla="*/ 2673759 w 4622006"/>
              <a:gd name="connsiteY308" fmla="*/ 123086 h 1414077"/>
              <a:gd name="connsiteX309" fmla="*/ 2464211 w 4622006"/>
              <a:gd name="connsiteY309" fmla="*/ 46442 h 1414077"/>
              <a:gd name="connsiteX310" fmla="*/ 2098293 w 4622006"/>
              <a:gd name="connsiteY310" fmla="*/ 119563 h 1414077"/>
              <a:gd name="connsiteX311" fmla="*/ 1601888 w 4622006"/>
              <a:gd name="connsiteY311" fmla="*/ 175976 h 1414077"/>
              <a:gd name="connsiteX312" fmla="*/ 734338 w 4622006"/>
              <a:gd name="connsiteY312" fmla="*/ 369069 h 1414077"/>
              <a:gd name="connsiteX313" fmla="*/ 557717 w 4622006"/>
              <a:gd name="connsiteY313" fmla="*/ 700157 h 1414077"/>
              <a:gd name="connsiteX314" fmla="*/ 452238 w 4622006"/>
              <a:gd name="connsiteY314" fmla="*/ 915710 h 1414077"/>
              <a:gd name="connsiteX315" fmla="*/ 129837 w 4622006"/>
              <a:gd name="connsiteY315" fmla="*/ 1351220 h 1414077"/>
              <a:gd name="connsiteX316" fmla="*/ 67191 w 4622006"/>
              <a:gd name="connsiteY316" fmla="*/ 1414077 h 1414077"/>
              <a:gd name="connsiteX317" fmla="*/ 0 w 4622006"/>
              <a:gd name="connsiteY317" fmla="*/ 1414077 h 1414077"/>
              <a:gd name="connsiteX318" fmla="*/ 93378 w 4622006"/>
              <a:gd name="connsiteY318" fmla="*/ 1320473 h 1414077"/>
              <a:gd name="connsiteX319" fmla="*/ 411180 w 4622006"/>
              <a:gd name="connsiteY319" fmla="*/ 891994 h 1414077"/>
              <a:gd name="connsiteX320" fmla="*/ 515651 w 4622006"/>
              <a:gd name="connsiteY320" fmla="*/ 679353 h 1414077"/>
              <a:gd name="connsiteX321" fmla="*/ 695810 w 4622006"/>
              <a:gd name="connsiteY321" fmla="*/ 341677 h 1414077"/>
              <a:gd name="connsiteX322" fmla="*/ 1616362 w 4622006"/>
              <a:gd name="connsiteY322" fmla="*/ 132368 h 1414077"/>
              <a:gd name="connsiteX323" fmla="*/ 2084435 w 4622006"/>
              <a:gd name="connsiteY323" fmla="*/ 76332 h 1414077"/>
              <a:gd name="connsiteX324" fmla="*/ 2470868 w 4622006"/>
              <a:gd name="connsiteY324" fmla="*/ 1351 h 1414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</a:cxnLst>
            <a:rect l="l" t="t" r="r" b="b"/>
            <a:pathLst>
              <a:path w="4622006" h="1414077">
                <a:moveTo>
                  <a:pt x="2359046" y="1408646"/>
                </a:moveTo>
                <a:lnTo>
                  <a:pt x="2388623" y="1414077"/>
                </a:lnTo>
                <a:lnTo>
                  <a:pt x="2285269" y="1414077"/>
                </a:lnTo>
                <a:lnTo>
                  <a:pt x="2303331" y="1410727"/>
                </a:lnTo>
                <a:cubicBezTo>
                  <a:pt x="2321887" y="1408508"/>
                  <a:pt x="2340465" y="1407660"/>
                  <a:pt x="2359046" y="1408646"/>
                </a:cubicBezTo>
                <a:close/>
                <a:moveTo>
                  <a:pt x="2367250" y="1270539"/>
                </a:moveTo>
                <a:cubicBezTo>
                  <a:pt x="2415199" y="1273308"/>
                  <a:pt x="2463153" y="1287476"/>
                  <a:pt x="2510729" y="1319943"/>
                </a:cubicBezTo>
                <a:cubicBezTo>
                  <a:pt x="2546309" y="1345965"/>
                  <a:pt x="2577798" y="1377083"/>
                  <a:pt x="2604193" y="1412316"/>
                </a:cubicBezTo>
                <a:lnTo>
                  <a:pt x="2605725" y="1414077"/>
                </a:lnTo>
                <a:lnTo>
                  <a:pt x="2541430" y="1414077"/>
                </a:lnTo>
                <a:lnTo>
                  <a:pt x="2486647" y="1355749"/>
                </a:lnTo>
                <a:cubicBezTo>
                  <a:pt x="2446214" y="1328262"/>
                  <a:pt x="2405083" y="1316461"/>
                  <a:pt x="2363148" y="1314598"/>
                </a:cubicBezTo>
                <a:cubicBezTo>
                  <a:pt x="2293253" y="1311494"/>
                  <a:pt x="2221122" y="1335991"/>
                  <a:pt x="2146266" y="1361465"/>
                </a:cubicBezTo>
                <a:cubicBezTo>
                  <a:pt x="2048076" y="1395967"/>
                  <a:pt x="1945071" y="1429491"/>
                  <a:pt x="1841969" y="1400501"/>
                </a:cubicBezTo>
                <a:cubicBezTo>
                  <a:pt x="1676034" y="1352456"/>
                  <a:pt x="1553635" y="1323973"/>
                  <a:pt x="1440056" y="1404270"/>
                </a:cubicBezTo>
                <a:lnTo>
                  <a:pt x="1428947" y="1414077"/>
                </a:lnTo>
                <a:lnTo>
                  <a:pt x="1360037" y="1414077"/>
                </a:lnTo>
                <a:lnTo>
                  <a:pt x="1421090" y="1362774"/>
                </a:lnTo>
                <a:cubicBezTo>
                  <a:pt x="1555975" y="1272998"/>
                  <a:pt x="1696389" y="1313503"/>
                  <a:pt x="1852900" y="1358584"/>
                </a:cubicBezTo>
                <a:cubicBezTo>
                  <a:pt x="1941704" y="1383028"/>
                  <a:pt x="2032657" y="1352524"/>
                  <a:pt x="2129281" y="1319764"/>
                </a:cubicBezTo>
                <a:cubicBezTo>
                  <a:pt x="2207425" y="1292978"/>
                  <a:pt x="2287333" y="1265925"/>
                  <a:pt x="2367250" y="1270539"/>
                </a:cubicBezTo>
                <a:close/>
                <a:moveTo>
                  <a:pt x="2380232" y="1128482"/>
                </a:moveTo>
                <a:cubicBezTo>
                  <a:pt x="2431446" y="1131555"/>
                  <a:pt x="2482604" y="1146896"/>
                  <a:pt x="2533288" y="1182006"/>
                </a:cubicBezTo>
                <a:cubicBezTo>
                  <a:pt x="2570498" y="1210819"/>
                  <a:pt x="2603373" y="1244807"/>
                  <a:pt x="2630911" y="1282907"/>
                </a:cubicBezTo>
                <a:cubicBezTo>
                  <a:pt x="2660848" y="1329049"/>
                  <a:pt x="2702708" y="1366228"/>
                  <a:pt x="2752125" y="1390549"/>
                </a:cubicBezTo>
                <a:cubicBezTo>
                  <a:pt x="2812602" y="1413425"/>
                  <a:pt x="2878976" y="1394940"/>
                  <a:pt x="2949419" y="1375890"/>
                </a:cubicBezTo>
                <a:cubicBezTo>
                  <a:pt x="2999784" y="1359560"/>
                  <a:pt x="3052135" y="1350188"/>
                  <a:pt x="3104959" y="1347984"/>
                </a:cubicBezTo>
                <a:cubicBezTo>
                  <a:pt x="3175481" y="1345423"/>
                  <a:pt x="3245149" y="1363204"/>
                  <a:pt x="3305589" y="1399181"/>
                </a:cubicBezTo>
                <a:lnTo>
                  <a:pt x="3323981" y="1414077"/>
                </a:lnTo>
                <a:lnTo>
                  <a:pt x="3222132" y="1414077"/>
                </a:lnTo>
                <a:lnTo>
                  <a:pt x="3192629" y="1402380"/>
                </a:lnTo>
                <a:cubicBezTo>
                  <a:pt x="3164074" y="1395382"/>
                  <a:pt x="3134549" y="1392281"/>
                  <a:pt x="3104854" y="1393270"/>
                </a:cubicBezTo>
                <a:cubicBezTo>
                  <a:pt x="3080597" y="1394559"/>
                  <a:pt x="3056475" y="1397428"/>
                  <a:pt x="3032640" y="1401849"/>
                </a:cubicBezTo>
                <a:lnTo>
                  <a:pt x="2984454" y="1414077"/>
                </a:lnTo>
                <a:lnTo>
                  <a:pt x="2705778" y="1414077"/>
                </a:lnTo>
                <a:lnTo>
                  <a:pt x="2656907" y="1382026"/>
                </a:lnTo>
                <a:cubicBezTo>
                  <a:pt x="2633115" y="1361286"/>
                  <a:pt x="2612158" y="1337317"/>
                  <a:pt x="2594694" y="1310694"/>
                </a:cubicBezTo>
                <a:cubicBezTo>
                  <a:pt x="2569734" y="1276104"/>
                  <a:pt x="2539895" y="1245344"/>
                  <a:pt x="2506084" y="1219333"/>
                </a:cubicBezTo>
                <a:cubicBezTo>
                  <a:pt x="2462106" y="1189419"/>
                  <a:pt x="2417693" y="1176426"/>
                  <a:pt x="2372576" y="1174165"/>
                </a:cubicBezTo>
                <a:cubicBezTo>
                  <a:pt x="2297381" y="1170397"/>
                  <a:pt x="2220228" y="1196443"/>
                  <a:pt x="2139866" y="1223658"/>
                </a:cubicBezTo>
                <a:cubicBezTo>
                  <a:pt x="2034129" y="1259495"/>
                  <a:pt x="1926043" y="1295488"/>
                  <a:pt x="1814237" y="1264515"/>
                </a:cubicBezTo>
                <a:cubicBezTo>
                  <a:pt x="1575379" y="1194114"/>
                  <a:pt x="1422057" y="1164209"/>
                  <a:pt x="1260694" y="1395949"/>
                </a:cubicBezTo>
                <a:lnTo>
                  <a:pt x="1251000" y="1414077"/>
                </a:lnTo>
                <a:lnTo>
                  <a:pt x="1201513" y="1414077"/>
                </a:lnTo>
                <a:lnTo>
                  <a:pt x="1224525" y="1371347"/>
                </a:lnTo>
                <a:cubicBezTo>
                  <a:pt x="1411522" y="1099121"/>
                  <a:pt x="1602961" y="1156581"/>
                  <a:pt x="1827702" y="1220862"/>
                </a:cubicBezTo>
                <a:cubicBezTo>
                  <a:pt x="1924017" y="1248827"/>
                  <a:pt x="2021810" y="1215487"/>
                  <a:pt x="2125627" y="1180638"/>
                </a:cubicBezTo>
                <a:cubicBezTo>
                  <a:pt x="2209364" y="1152321"/>
                  <a:pt x="2294877" y="1123361"/>
                  <a:pt x="2380232" y="1128482"/>
                </a:cubicBezTo>
                <a:close/>
                <a:moveTo>
                  <a:pt x="2392670" y="985876"/>
                </a:moveTo>
                <a:cubicBezTo>
                  <a:pt x="2447187" y="989230"/>
                  <a:pt x="2501702" y="1005605"/>
                  <a:pt x="2556149" y="1042847"/>
                </a:cubicBezTo>
                <a:cubicBezTo>
                  <a:pt x="2595914" y="1073638"/>
                  <a:pt x="2631038" y="1109900"/>
                  <a:pt x="2660498" y="1150587"/>
                </a:cubicBezTo>
                <a:cubicBezTo>
                  <a:pt x="2692519" y="1200327"/>
                  <a:pt x="2737373" y="1240541"/>
                  <a:pt x="2790369" y="1267024"/>
                </a:cubicBezTo>
                <a:cubicBezTo>
                  <a:pt x="2855678" y="1291871"/>
                  <a:pt x="2926915" y="1272449"/>
                  <a:pt x="3002236" y="1251512"/>
                </a:cubicBezTo>
                <a:cubicBezTo>
                  <a:pt x="3055804" y="1234206"/>
                  <a:pt x="3111458" y="1224306"/>
                  <a:pt x="3167678" y="1222105"/>
                </a:cubicBezTo>
                <a:cubicBezTo>
                  <a:pt x="3242684" y="1219128"/>
                  <a:pt x="3316820" y="1238061"/>
                  <a:pt x="3381029" y="1276641"/>
                </a:cubicBezTo>
                <a:cubicBezTo>
                  <a:pt x="3413114" y="1295910"/>
                  <a:pt x="3441999" y="1319653"/>
                  <a:pt x="3466899" y="1347008"/>
                </a:cubicBezTo>
                <a:lnTo>
                  <a:pt x="3512055" y="1414077"/>
                </a:lnTo>
                <a:lnTo>
                  <a:pt x="3453690" y="1414077"/>
                </a:lnTo>
                <a:lnTo>
                  <a:pt x="3422206" y="1372231"/>
                </a:lnTo>
                <a:cubicBezTo>
                  <a:pt x="3400034" y="1349926"/>
                  <a:pt x="3374802" y="1330646"/>
                  <a:pt x="3347137" y="1315024"/>
                </a:cubicBezTo>
                <a:cubicBezTo>
                  <a:pt x="3291808" y="1283783"/>
                  <a:pt x="3228885" y="1268388"/>
                  <a:pt x="3165192" y="1270454"/>
                </a:cubicBezTo>
                <a:cubicBezTo>
                  <a:pt x="3113142" y="1272152"/>
                  <a:pt x="3061569" y="1281165"/>
                  <a:pt x="3011982" y="1297214"/>
                </a:cubicBezTo>
                <a:cubicBezTo>
                  <a:pt x="2932590" y="1318715"/>
                  <a:pt x="2850649" y="1340954"/>
                  <a:pt x="2771239" y="1310984"/>
                </a:cubicBezTo>
                <a:cubicBezTo>
                  <a:pt x="2710186" y="1281896"/>
                  <a:pt x="2658363" y="1236709"/>
                  <a:pt x="2621371" y="1180311"/>
                </a:cubicBezTo>
                <a:cubicBezTo>
                  <a:pt x="2594290" y="1143327"/>
                  <a:pt x="2561978" y="1110510"/>
                  <a:pt x="2525418" y="1082860"/>
                </a:cubicBezTo>
                <a:cubicBezTo>
                  <a:pt x="2478711" y="1050319"/>
                  <a:pt x="2431252" y="1036138"/>
                  <a:pt x="2382904" y="1033560"/>
                </a:cubicBezTo>
                <a:cubicBezTo>
                  <a:pt x="2302319" y="1029264"/>
                  <a:pt x="2219261" y="1057198"/>
                  <a:pt x="2133067" y="1086077"/>
                </a:cubicBezTo>
                <a:cubicBezTo>
                  <a:pt x="2020273" y="1124336"/>
                  <a:pt x="1903213" y="1163739"/>
                  <a:pt x="1785834" y="1129250"/>
                </a:cubicBezTo>
                <a:cubicBezTo>
                  <a:pt x="1531512" y="1054884"/>
                  <a:pt x="1365608" y="1020028"/>
                  <a:pt x="1193453" y="1268200"/>
                </a:cubicBezTo>
                <a:lnTo>
                  <a:pt x="1115276" y="1414077"/>
                </a:lnTo>
                <a:lnTo>
                  <a:pt x="1065259" y="1414077"/>
                </a:lnTo>
                <a:lnTo>
                  <a:pt x="1158241" y="1240657"/>
                </a:lnTo>
                <a:cubicBezTo>
                  <a:pt x="1358420" y="951882"/>
                  <a:pt x="1564220" y="1012971"/>
                  <a:pt x="1802446" y="1083121"/>
                </a:cubicBezTo>
                <a:cubicBezTo>
                  <a:pt x="1904160" y="1114221"/>
                  <a:pt x="2009144" y="1078797"/>
                  <a:pt x="2120354" y="1041279"/>
                </a:cubicBezTo>
                <a:cubicBezTo>
                  <a:pt x="2210934" y="1010862"/>
                  <a:pt x="2301806" y="980284"/>
                  <a:pt x="2392670" y="985876"/>
                </a:cubicBezTo>
                <a:close/>
                <a:moveTo>
                  <a:pt x="2402355" y="845653"/>
                </a:moveTo>
                <a:cubicBezTo>
                  <a:pt x="2460121" y="849431"/>
                  <a:pt x="2517738" y="867151"/>
                  <a:pt x="2574684" y="907299"/>
                </a:cubicBezTo>
                <a:cubicBezTo>
                  <a:pt x="2616824" y="939309"/>
                  <a:pt x="2653874" y="977454"/>
                  <a:pt x="2684604" y="1020499"/>
                </a:cubicBezTo>
                <a:cubicBezTo>
                  <a:pt x="2718790" y="1073683"/>
                  <a:pt x="2766691" y="1116724"/>
                  <a:pt x="2823296" y="1145108"/>
                </a:cubicBezTo>
                <a:cubicBezTo>
                  <a:pt x="2893628" y="1173296"/>
                  <a:pt x="2969922" y="1152361"/>
                  <a:pt x="3050106" y="1130487"/>
                </a:cubicBezTo>
                <a:cubicBezTo>
                  <a:pt x="3106799" y="1112045"/>
                  <a:pt x="3165758" y="1101537"/>
                  <a:pt x="3225262" y="1099217"/>
                </a:cubicBezTo>
                <a:cubicBezTo>
                  <a:pt x="3304837" y="1096517"/>
                  <a:pt x="3383346" y="1116851"/>
                  <a:pt x="3451349" y="1157852"/>
                </a:cubicBezTo>
                <a:cubicBezTo>
                  <a:pt x="3519314" y="1198811"/>
                  <a:pt x="3573805" y="1258623"/>
                  <a:pt x="3608206" y="1330030"/>
                </a:cubicBezTo>
                <a:lnTo>
                  <a:pt x="3632561" y="1414077"/>
                </a:lnTo>
                <a:lnTo>
                  <a:pt x="3583419" y="1414077"/>
                </a:lnTo>
                <a:lnTo>
                  <a:pt x="3564558" y="1347531"/>
                </a:lnTo>
                <a:lnTo>
                  <a:pt x="3558125" y="1334344"/>
                </a:lnTo>
                <a:cubicBezTo>
                  <a:pt x="3525523" y="1274975"/>
                  <a:pt x="3477020" y="1225822"/>
                  <a:pt x="3418017" y="1192353"/>
                </a:cubicBezTo>
                <a:cubicBezTo>
                  <a:pt x="3358975" y="1158846"/>
                  <a:pt x="3291762" y="1142361"/>
                  <a:pt x="3223778" y="1144662"/>
                </a:cubicBezTo>
                <a:cubicBezTo>
                  <a:pt x="3168595" y="1147731"/>
                  <a:pt x="3114039" y="1158209"/>
                  <a:pt x="3061609" y="1175824"/>
                </a:cubicBezTo>
                <a:cubicBezTo>
                  <a:pt x="2977533" y="1198635"/>
                  <a:pt x="2890532" y="1222387"/>
                  <a:pt x="2806668" y="1190242"/>
                </a:cubicBezTo>
                <a:cubicBezTo>
                  <a:pt x="2741905" y="1159273"/>
                  <a:pt x="2687050" y="1111011"/>
                  <a:pt x="2648183" y="1050814"/>
                </a:cubicBezTo>
                <a:cubicBezTo>
                  <a:pt x="2619986" y="1010934"/>
                  <a:pt x="2586318" y="975297"/>
                  <a:pt x="2548070" y="944837"/>
                </a:cubicBezTo>
                <a:cubicBezTo>
                  <a:pt x="2498192" y="909886"/>
                  <a:pt x="2447515" y="894590"/>
                  <a:pt x="2395898" y="891723"/>
                </a:cubicBezTo>
                <a:cubicBezTo>
                  <a:pt x="2309868" y="886944"/>
                  <a:pt x="2221233" y="916687"/>
                  <a:pt x="2129342" y="947488"/>
                </a:cubicBezTo>
                <a:cubicBezTo>
                  <a:pt x="2009140" y="987418"/>
                  <a:pt x="1884909" y="1027952"/>
                  <a:pt x="1761120" y="992236"/>
                </a:cubicBezTo>
                <a:cubicBezTo>
                  <a:pt x="1488832" y="910780"/>
                  <a:pt x="1312883" y="874139"/>
                  <a:pt x="1129070" y="1139030"/>
                </a:cubicBezTo>
                <a:cubicBezTo>
                  <a:pt x="1078818" y="1216458"/>
                  <a:pt x="1035189" y="1297946"/>
                  <a:pt x="998627" y="1382603"/>
                </a:cubicBezTo>
                <a:lnTo>
                  <a:pt x="983111" y="1414077"/>
                </a:lnTo>
                <a:lnTo>
                  <a:pt x="930113" y="1414077"/>
                </a:lnTo>
                <a:lnTo>
                  <a:pt x="956009" y="1361629"/>
                </a:lnTo>
                <a:cubicBezTo>
                  <a:pt x="993763" y="1274972"/>
                  <a:pt x="1038975" y="1191730"/>
                  <a:pt x="1091110" y="1112805"/>
                </a:cubicBezTo>
                <a:cubicBezTo>
                  <a:pt x="1303149" y="806727"/>
                  <a:pt x="1521688" y="872146"/>
                  <a:pt x="1774642" y="947671"/>
                </a:cubicBezTo>
                <a:cubicBezTo>
                  <a:pt x="1884466" y="980548"/>
                  <a:pt x="1996269" y="943241"/>
                  <a:pt x="2114676" y="903634"/>
                </a:cubicBezTo>
                <a:cubicBezTo>
                  <a:pt x="2209380" y="871782"/>
                  <a:pt x="2306075" y="839355"/>
                  <a:pt x="2402355" y="845653"/>
                </a:cubicBezTo>
                <a:close/>
                <a:moveTo>
                  <a:pt x="2413093" y="703816"/>
                </a:moveTo>
                <a:cubicBezTo>
                  <a:pt x="2474045" y="707825"/>
                  <a:pt x="2534896" y="726692"/>
                  <a:pt x="2595093" y="769407"/>
                </a:cubicBezTo>
                <a:cubicBezTo>
                  <a:pt x="2639913" y="804053"/>
                  <a:pt x="2679324" y="845063"/>
                  <a:pt x="2712115" y="891184"/>
                </a:cubicBezTo>
                <a:cubicBezTo>
                  <a:pt x="2748205" y="948060"/>
                  <a:pt x="2799135" y="994181"/>
                  <a:pt x="2859425" y="1024548"/>
                </a:cubicBezTo>
                <a:cubicBezTo>
                  <a:pt x="2933977" y="1053503"/>
                  <a:pt x="3014580" y="1031464"/>
                  <a:pt x="3099822" y="1008076"/>
                </a:cubicBezTo>
                <a:cubicBezTo>
                  <a:pt x="3159885" y="988731"/>
                  <a:pt x="3222280" y="977644"/>
                  <a:pt x="3285290" y="975144"/>
                </a:cubicBezTo>
                <a:cubicBezTo>
                  <a:pt x="3468260" y="976655"/>
                  <a:pt x="3627434" y="1072959"/>
                  <a:pt x="3689449" y="1220659"/>
                </a:cubicBezTo>
                <a:cubicBezTo>
                  <a:pt x="3706245" y="1263789"/>
                  <a:pt x="3719012" y="1308457"/>
                  <a:pt x="3727522" y="1354023"/>
                </a:cubicBezTo>
                <a:lnTo>
                  <a:pt x="3743239" y="1414077"/>
                </a:lnTo>
                <a:lnTo>
                  <a:pt x="3697719" y="1414077"/>
                </a:lnTo>
                <a:lnTo>
                  <a:pt x="3684531" y="1363971"/>
                </a:lnTo>
                <a:cubicBezTo>
                  <a:pt x="3676342" y="1320740"/>
                  <a:pt x="3664200" y="1278351"/>
                  <a:pt x="3648312" y="1237381"/>
                </a:cubicBezTo>
                <a:lnTo>
                  <a:pt x="3641093" y="1222616"/>
                </a:lnTo>
                <a:cubicBezTo>
                  <a:pt x="3606621" y="1159365"/>
                  <a:pt x="3555221" y="1107006"/>
                  <a:pt x="3492549" y="1071307"/>
                </a:cubicBezTo>
                <a:cubicBezTo>
                  <a:pt x="3429876" y="1035607"/>
                  <a:pt x="3358419" y="1017989"/>
                  <a:pt x="3286153" y="1020435"/>
                </a:cubicBezTo>
                <a:cubicBezTo>
                  <a:pt x="3227452" y="1023152"/>
                  <a:pt x="3169307" y="1033577"/>
                  <a:pt x="3113308" y="1051510"/>
                </a:cubicBezTo>
                <a:cubicBezTo>
                  <a:pt x="3023776" y="1075047"/>
                  <a:pt x="2932484" y="1100901"/>
                  <a:pt x="2843793" y="1066781"/>
                </a:cubicBezTo>
                <a:cubicBezTo>
                  <a:pt x="2775237" y="1034010"/>
                  <a:pt x="2716987" y="983176"/>
                  <a:pt x="2675281" y="919716"/>
                </a:cubicBezTo>
                <a:cubicBezTo>
                  <a:pt x="2645047" y="877205"/>
                  <a:pt x="2608874" y="839154"/>
                  <a:pt x="2567924" y="806778"/>
                </a:cubicBezTo>
                <a:cubicBezTo>
                  <a:pt x="2515152" y="769618"/>
                  <a:pt x="2461381" y="753236"/>
                  <a:pt x="2406554" y="750000"/>
                </a:cubicBezTo>
                <a:cubicBezTo>
                  <a:pt x="2315176" y="744605"/>
                  <a:pt x="2220865" y="775727"/>
                  <a:pt x="2123360" y="808034"/>
                </a:cubicBezTo>
                <a:cubicBezTo>
                  <a:pt x="1995790" y="849674"/>
                  <a:pt x="1864520" y="893624"/>
                  <a:pt x="1733220" y="854389"/>
                </a:cubicBezTo>
                <a:cubicBezTo>
                  <a:pt x="1443910" y="766803"/>
                  <a:pt x="1257113" y="727752"/>
                  <a:pt x="1062252" y="1008620"/>
                </a:cubicBezTo>
                <a:cubicBezTo>
                  <a:pt x="1009120" y="1091147"/>
                  <a:pt x="963125" y="1178019"/>
                  <a:pt x="924668" y="1268228"/>
                </a:cubicBezTo>
                <a:lnTo>
                  <a:pt x="852790" y="1414077"/>
                </a:lnTo>
                <a:lnTo>
                  <a:pt x="801523" y="1414077"/>
                </a:lnTo>
                <a:lnTo>
                  <a:pt x="881409" y="1250903"/>
                </a:lnTo>
                <a:cubicBezTo>
                  <a:pt x="921363" y="1158867"/>
                  <a:pt x="968964" y="1070297"/>
                  <a:pt x="1023685" y="986088"/>
                </a:cubicBezTo>
                <a:cubicBezTo>
                  <a:pt x="1247963" y="662501"/>
                  <a:pt x="1478868" y="732453"/>
                  <a:pt x="1746477" y="813270"/>
                </a:cubicBezTo>
                <a:cubicBezTo>
                  <a:pt x="1865612" y="847390"/>
                  <a:pt x="1985224" y="807248"/>
                  <a:pt x="2110068" y="765970"/>
                </a:cubicBezTo>
                <a:cubicBezTo>
                  <a:pt x="2209642" y="731726"/>
                  <a:pt x="2311507" y="697136"/>
                  <a:pt x="2413093" y="703816"/>
                </a:cubicBezTo>
                <a:close/>
                <a:moveTo>
                  <a:pt x="2425155" y="563341"/>
                </a:moveTo>
                <a:cubicBezTo>
                  <a:pt x="2489494" y="567770"/>
                  <a:pt x="2553620" y="587735"/>
                  <a:pt x="2616916" y="632722"/>
                </a:cubicBezTo>
                <a:cubicBezTo>
                  <a:pt x="2664092" y="669617"/>
                  <a:pt x="2705588" y="713212"/>
                  <a:pt x="2740054" y="762081"/>
                </a:cubicBezTo>
                <a:cubicBezTo>
                  <a:pt x="2778204" y="822576"/>
                  <a:pt x="2832194" y="871516"/>
                  <a:pt x="2896222" y="903656"/>
                </a:cubicBezTo>
                <a:cubicBezTo>
                  <a:pt x="2975016" y="934371"/>
                  <a:pt x="3060478" y="911397"/>
                  <a:pt x="3151369" y="886708"/>
                </a:cubicBezTo>
                <a:cubicBezTo>
                  <a:pt x="3214445" y="866336"/>
                  <a:pt x="3280000" y="854702"/>
                  <a:pt x="3346183" y="852111"/>
                </a:cubicBezTo>
                <a:cubicBezTo>
                  <a:pt x="3539041" y="854078"/>
                  <a:pt x="3707062" y="955649"/>
                  <a:pt x="3771679" y="1111661"/>
                </a:cubicBezTo>
                <a:cubicBezTo>
                  <a:pt x="3789524" y="1157285"/>
                  <a:pt x="3802903" y="1204551"/>
                  <a:pt x="3811622" y="1252796"/>
                </a:cubicBezTo>
                <a:cubicBezTo>
                  <a:pt x="3818976" y="1290761"/>
                  <a:pt x="3828753" y="1328268"/>
                  <a:pt x="3840800" y="1364994"/>
                </a:cubicBezTo>
                <a:lnTo>
                  <a:pt x="3864279" y="1414077"/>
                </a:lnTo>
                <a:lnTo>
                  <a:pt x="3811870" y="1414077"/>
                </a:lnTo>
                <a:lnTo>
                  <a:pt x="3795247" y="1379581"/>
                </a:lnTo>
                <a:cubicBezTo>
                  <a:pt x="3782487" y="1341050"/>
                  <a:pt x="3772195" y="1301783"/>
                  <a:pt x="3764370" y="1261937"/>
                </a:cubicBezTo>
                <a:cubicBezTo>
                  <a:pt x="3756311" y="1216403"/>
                  <a:pt x="3743738" y="1171783"/>
                  <a:pt x="3726844" y="1128745"/>
                </a:cubicBezTo>
                <a:lnTo>
                  <a:pt x="3718884" y="1112439"/>
                </a:lnTo>
                <a:cubicBezTo>
                  <a:pt x="3682439" y="1045482"/>
                  <a:pt x="3628068" y="989988"/>
                  <a:pt x="3561775" y="952090"/>
                </a:cubicBezTo>
                <a:cubicBezTo>
                  <a:pt x="3495480" y="914191"/>
                  <a:pt x="3419858" y="895364"/>
                  <a:pt x="3343348" y="897763"/>
                </a:cubicBezTo>
                <a:cubicBezTo>
                  <a:pt x="3281272" y="900377"/>
                  <a:pt x="3219849" y="911463"/>
                  <a:pt x="3160745" y="930665"/>
                </a:cubicBezTo>
                <a:cubicBezTo>
                  <a:pt x="3068132" y="955764"/>
                  <a:pt x="2971210" y="981968"/>
                  <a:pt x="2878065" y="945672"/>
                </a:cubicBezTo>
                <a:cubicBezTo>
                  <a:pt x="2806519" y="911029"/>
                  <a:pt x="2745920" y="857473"/>
                  <a:pt x="2702847" y="790816"/>
                </a:cubicBezTo>
                <a:cubicBezTo>
                  <a:pt x="2671088" y="745568"/>
                  <a:pt x="2632914" y="705084"/>
                  <a:pt x="2589554" y="670669"/>
                </a:cubicBezTo>
                <a:cubicBezTo>
                  <a:pt x="2533171" y="630211"/>
                  <a:pt x="2476266" y="612336"/>
                  <a:pt x="2418398" y="608732"/>
                </a:cubicBezTo>
                <a:cubicBezTo>
                  <a:pt x="2321952" y="602724"/>
                  <a:pt x="2222830" y="636358"/>
                  <a:pt x="2118985" y="671156"/>
                </a:cubicBezTo>
                <a:cubicBezTo>
                  <a:pt x="1984613" y="715675"/>
                  <a:pt x="1846151" y="761711"/>
                  <a:pt x="1707696" y="719705"/>
                </a:cubicBezTo>
                <a:cubicBezTo>
                  <a:pt x="1401764" y="626776"/>
                  <a:pt x="1203720" y="584525"/>
                  <a:pt x="997236" y="882157"/>
                </a:cubicBezTo>
                <a:cubicBezTo>
                  <a:pt x="941145" y="968771"/>
                  <a:pt x="892369" y="1059868"/>
                  <a:pt x="851359" y="1154475"/>
                </a:cubicBezTo>
                <a:cubicBezTo>
                  <a:pt x="824105" y="1213470"/>
                  <a:pt x="795885" y="1274403"/>
                  <a:pt x="763994" y="1332798"/>
                </a:cubicBezTo>
                <a:lnTo>
                  <a:pt x="711503" y="1414077"/>
                </a:lnTo>
                <a:lnTo>
                  <a:pt x="656651" y="1414077"/>
                </a:lnTo>
                <a:lnTo>
                  <a:pt x="723867" y="1310054"/>
                </a:lnTo>
                <a:cubicBezTo>
                  <a:pt x="754768" y="1253621"/>
                  <a:pt x="782812" y="1193244"/>
                  <a:pt x="809865" y="1134832"/>
                </a:cubicBezTo>
                <a:cubicBezTo>
                  <a:pt x="851757" y="1037668"/>
                  <a:pt x="901810" y="944177"/>
                  <a:pt x="959512" y="855392"/>
                </a:cubicBezTo>
                <a:cubicBezTo>
                  <a:pt x="1195789" y="514836"/>
                  <a:pt x="1438267" y="589694"/>
                  <a:pt x="1721776" y="675307"/>
                </a:cubicBezTo>
                <a:cubicBezTo>
                  <a:pt x="1845894" y="712728"/>
                  <a:pt x="1971528" y="671080"/>
                  <a:pt x="2104555" y="626764"/>
                </a:cubicBezTo>
                <a:cubicBezTo>
                  <a:pt x="2210106" y="591738"/>
                  <a:pt x="2317925" y="555961"/>
                  <a:pt x="2425155" y="563341"/>
                </a:cubicBezTo>
                <a:close/>
                <a:moveTo>
                  <a:pt x="2435511" y="423142"/>
                </a:moveTo>
                <a:cubicBezTo>
                  <a:pt x="2503025" y="427725"/>
                  <a:pt x="2570296" y="448645"/>
                  <a:pt x="2636776" y="496057"/>
                </a:cubicBezTo>
                <a:cubicBezTo>
                  <a:pt x="2686254" y="534550"/>
                  <a:pt x="2729780" y="580007"/>
                  <a:pt x="2766036" y="631044"/>
                </a:cubicBezTo>
                <a:cubicBezTo>
                  <a:pt x="2815036" y="693719"/>
                  <a:pt x="2862067" y="754397"/>
                  <a:pt x="2930822" y="781376"/>
                </a:cubicBezTo>
                <a:cubicBezTo>
                  <a:pt x="3015056" y="815267"/>
                  <a:pt x="3105729" y="792108"/>
                  <a:pt x="3199525" y="767428"/>
                </a:cubicBezTo>
                <a:cubicBezTo>
                  <a:pt x="3266151" y="746057"/>
                  <a:pt x="3335379" y="733930"/>
                  <a:pt x="3405239" y="731385"/>
                </a:cubicBezTo>
                <a:cubicBezTo>
                  <a:pt x="3607769" y="733394"/>
                  <a:pt x="3783160" y="840098"/>
                  <a:pt x="3851932" y="1004640"/>
                </a:cubicBezTo>
                <a:cubicBezTo>
                  <a:pt x="3870548" y="1051778"/>
                  <a:pt x="3884779" y="1100482"/>
                  <a:pt x="3894530" y="1150223"/>
                </a:cubicBezTo>
                <a:cubicBezTo>
                  <a:pt x="3902126" y="1190447"/>
                  <a:pt x="3912307" y="1230133"/>
                  <a:pt x="3925007" y="1269030"/>
                </a:cubicBezTo>
                <a:cubicBezTo>
                  <a:pt x="3939347" y="1309639"/>
                  <a:pt x="3957432" y="1346598"/>
                  <a:pt x="3978772" y="1380359"/>
                </a:cubicBezTo>
                <a:lnTo>
                  <a:pt x="4005592" y="1414077"/>
                </a:lnTo>
                <a:lnTo>
                  <a:pt x="3946905" y="1414077"/>
                </a:lnTo>
                <a:lnTo>
                  <a:pt x="3939286" y="1404302"/>
                </a:lnTo>
                <a:cubicBezTo>
                  <a:pt x="3916883" y="1368187"/>
                  <a:pt x="3897802" y="1328583"/>
                  <a:pt x="3882553" y="1284996"/>
                </a:cubicBezTo>
                <a:cubicBezTo>
                  <a:pt x="3868875" y="1244237"/>
                  <a:pt x="3858059" y="1202596"/>
                  <a:pt x="3850195" y="1160375"/>
                </a:cubicBezTo>
                <a:cubicBezTo>
                  <a:pt x="3841407" y="1112430"/>
                  <a:pt x="3828285" y="1065382"/>
                  <a:pt x="3811017" y="1019827"/>
                </a:cubicBezTo>
                <a:lnTo>
                  <a:pt x="3802092" y="1001568"/>
                </a:lnTo>
                <a:cubicBezTo>
                  <a:pt x="3763687" y="930351"/>
                  <a:pt x="3706128" y="871231"/>
                  <a:pt x="3635873" y="830836"/>
                </a:cubicBezTo>
                <a:cubicBezTo>
                  <a:pt x="3565620" y="790441"/>
                  <a:pt x="3485409" y="770342"/>
                  <a:pt x="3404177" y="772768"/>
                </a:cubicBezTo>
                <a:cubicBezTo>
                  <a:pt x="3338814" y="775661"/>
                  <a:pt x="3274065" y="787220"/>
                  <a:pt x="3211715" y="807205"/>
                </a:cubicBezTo>
                <a:cubicBezTo>
                  <a:pt x="3112050" y="834722"/>
                  <a:pt x="3011237" y="861864"/>
                  <a:pt x="2913296" y="823642"/>
                </a:cubicBezTo>
                <a:cubicBezTo>
                  <a:pt x="2832335" y="791508"/>
                  <a:pt x="2779540" y="724001"/>
                  <a:pt x="2728673" y="658453"/>
                </a:cubicBezTo>
                <a:cubicBezTo>
                  <a:pt x="2695243" y="610533"/>
                  <a:pt x="2655063" y="567619"/>
                  <a:pt x="2609439" y="531100"/>
                </a:cubicBezTo>
                <a:cubicBezTo>
                  <a:pt x="2550169" y="488809"/>
                  <a:pt x="2489957" y="470050"/>
                  <a:pt x="2428653" y="466166"/>
                </a:cubicBezTo>
                <a:cubicBezTo>
                  <a:pt x="2326479" y="459693"/>
                  <a:pt x="2221269" y="494543"/>
                  <a:pt x="2112323" y="530642"/>
                </a:cubicBezTo>
                <a:cubicBezTo>
                  <a:pt x="1971312" y="577416"/>
                  <a:pt x="1825617" y="625501"/>
                  <a:pt x="1680218" y="581141"/>
                </a:cubicBezTo>
                <a:cubicBezTo>
                  <a:pt x="1356890" y="482289"/>
                  <a:pt x="1147860" y="437291"/>
                  <a:pt x="930467" y="751231"/>
                </a:cubicBezTo>
                <a:cubicBezTo>
                  <a:pt x="871167" y="842327"/>
                  <a:pt x="819880" y="938326"/>
                  <a:pt x="777260" y="1038212"/>
                </a:cubicBezTo>
                <a:cubicBezTo>
                  <a:pt x="748217" y="1100481"/>
                  <a:pt x="719368" y="1166062"/>
                  <a:pt x="685874" y="1227164"/>
                </a:cubicBezTo>
                <a:cubicBezTo>
                  <a:pt x="660444" y="1273559"/>
                  <a:pt x="632837" y="1318341"/>
                  <a:pt x="603347" y="1361694"/>
                </a:cubicBezTo>
                <a:lnTo>
                  <a:pt x="564327" y="1414077"/>
                </a:lnTo>
                <a:lnTo>
                  <a:pt x="506996" y="1414077"/>
                </a:lnTo>
                <a:lnTo>
                  <a:pt x="563927" y="1337915"/>
                </a:lnTo>
                <a:cubicBezTo>
                  <a:pt x="592878" y="1295477"/>
                  <a:pt x="619933" y="1251678"/>
                  <a:pt x="644796" y="1206343"/>
                </a:cubicBezTo>
                <a:cubicBezTo>
                  <a:pt x="677279" y="1146214"/>
                  <a:pt x="707108" y="1083580"/>
                  <a:pt x="735357" y="1021683"/>
                </a:cubicBezTo>
                <a:cubicBezTo>
                  <a:pt x="779083" y="919336"/>
                  <a:pt x="831593" y="820919"/>
                  <a:pt x="892340" y="727577"/>
                </a:cubicBezTo>
                <a:cubicBezTo>
                  <a:pt x="1140434" y="369683"/>
                  <a:pt x="1397035" y="448709"/>
                  <a:pt x="1694267" y="539650"/>
                </a:cubicBezTo>
                <a:cubicBezTo>
                  <a:pt x="1825368" y="579465"/>
                  <a:pt x="1957780" y="535895"/>
                  <a:pt x="2098415" y="489328"/>
                </a:cubicBezTo>
                <a:cubicBezTo>
                  <a:pt x="2209780" y="453238"/>
                  <a:pt x="2322986" y="415502"/>
                  <a:pt x="2435511" y="423142"/>
                </a:cubicBezTo>
                <a:close/>
                <a:moveTo>
                  <a:pt x="2446406" y="282046"/>
                </a:moveTo>
                <a:cubicBezTo>
                  <a:pt x="2517321" y="287124"/>
                  <a:pt x="2587989" y="309385"/>
                  <a:pt x="2657718" y="359362"/>
                </a:cubicBezTo>
                <a:cubicBezTo>
                  <a:pt x="2709553" y="400415"/>
                  <a:pt x="2755160" y="448773"/>
                  <a:pt x="2793073" y="502884"/>
                </a:cubicBezTo>
                <a:cubicBezTo>
                  <a:pt x="2845299" y="569229"/>
                  <a:pt x="2894276" y="632858"/>
                  <a:pt x="2967308" y="661640"/>
                </a:cubicBezTo>
                <a:cubicBezTo>
                  <a:pt x="3055175" y="696085"/>
                  <a:pt x="3150373" y="670291"/>
                  <a:pt x="3251186" y="643151"/>
                </a:cubicBezTo>
                <a:cubicBezTo>
                  <a:pt x="3320757" y="620583"/>
                  <a:pt x="3393159" y="607897"/>
                  <a:pt x="3466207" y="605399"/>
                </a:cubicBezTo>
                <a:cubicBezTo>
                  <a:pt x="3678844" y="608280"/>
                  <a:pt x="3862703" y="720462"/>
                  <a:pt x="3934277" y="892732"/>
                </a:cubicBezTo>
                <a:cubicBezTo>
                  <a:pt x="3953669" y="943481"/>
                  <a:pt x="3968257" y="995886"/>
                  <a:pt x="3977925" y="1049363"/>
                </a:cubicBezTo>
                <a:cubicBezTo>
                  <a:pt x="3985856" y="1091752"/>
                  <a:pt x="3996617" y="1133603"/>
                  <a:pt x="4010081" y="1174567"/>
                </a:cubicBezTo>
                <a:cubicBezTo>
                  <a:pt x="4040114" y="1260292"/>
                  <a:pt x="4085940" y="1330603"/>
                  <a:pt x="4143421" y="1389306"/>
                </a:cubicBezTo>
                <a:lnTo>
                  <a:pt x="4172730" y="1414077"/>
                </a:lnTo>
                <a:lnTo>
                  <a:pt x="4102874" y="1414077"/>
                </a:lnTo>
                <a:lnTo>
                  <a:pt x="4025812" y="1315583"/>
                </a:lnTo>
                <a:cubicBezTo>
                  <a:pt x="4002146" y="1277693"/>
                  <a:pt x="3981920" y="1236165"/>
                  <a:pt x="3965647" y="1190488"/>
                </a:cubicBezTo>
                <a:cubicBezTo>
                  <a:pt x="3951566" y="1147552"/>
                  <a:pt x="3940341" y="1103736"/>
                  <a:pt x="3932030" y="1059300"/>
                </a:cubicBezTo>
                <a:cubicBezTo>
                  <a:pt x="3923039" y="1008674"/>
                  <a:pt x="3909306" y="959023"/>
                  <a:pt x="3891022" y="911023"/>
                </a:cubicBezTo>
                <a:lnTo>
                  <a:pt x="3881311" y="891186"/>
                </a:lnTo>
                <a:cubicBezTo>
                  <a:pt x="3840850" y="816888"/>
                  <a:pt x="3780530" y="755209"/>
                  <a:pt x="3707021" y="712963"/>
                </a:cubicBezTo>
                <a:cubicBezTo>
                  <a:pt x="3633508" y="670721"/>
                  <a:pt x="3549683" y="649583"/>
                  <a:pt x="3464733" y="651845"/>
                </a:cubicBezTo>
                <a:cubicBezTo>
                  <a:pt x="3395889" y="654970"/>
                  <a:pt x="3327785" y="667263"/>
                  <a:pt x="3262140" y="688313"/>
                </a:cubicBezTo>
                <a:cubicBezTo>
                  <a:pt x="3160313" y="717362"/>
                  <a:pt x="3052492" y="745013"/>
                  <a:pt x="2949745" y="703863"/>
                </a:cubicBezTo>
                <a:cubicBezTo>
                  <a:pt x="2864365" y="669596"/>
                  <a:pt x="2810058" y="599964"/>
                  <a:pt x="2756500" y="529922"/>
                </a:cubicBezTo>
                <a:cubicBezTo>
                  <a:pt x="2720564" y="479901"/>
                  <a:pt x="2677615" y="435290"/>
                  <a:pt x="2628970" y="397472"/>
                </a:cubicBezTo>
                <a:cubicBezTo>
                  <a:pt x="2566532" y="352770"/>
                  <a:pt x="2503158" y="332873"/>
                  <a:pt x="2438667" y="328638"/>
                </a:cubicBezTo>
                <a:cubicBezTo>
                  <a:pt x="2331183" y="321581"/>
                  <a:pt x="2220597" y="358030"/>
                  <a:pt x="2106056" y="395663"/>
                </a:cubicBezTo>
                <a:cubicBezTo>
                  <a:pt x="1957459" y="443732"/>
                  <a:pt x="1804766" y="495271"/>
                  <a:pt x="1652387" y="448518"/>
                </a:cubicBezTo>
                <a:cubicBezTo>
                  <a:pt x="1312455" y="343368"/>
                  <a:pt x="1092575" y="295959"/>
                  <a:pt x="863380" y="626290"/>
                </a:cubicBezTo>
                <a:cubicBezTo>
                  <a:pt x="801519" y="721168"/>
                  <a:pt x="748001" y="821176"/>
                  <a:pt x="703424" y="925197"/>
                </a:cubicBezTo>
                <a:cubicBezTo>
                  <a:pt x="672632" y="990779"/>
                  <a:pt x="641237" y="1057095"/>
                  <a:pt x="606312" y="1122215"/>
                </a:cubicBezTo>
                <a:cubicBezTo>
                  <a:pt x="552926" y="1219725"/>
                  <a:pt x="490338" y="1310397"/>
                  <a:pt x="421040" y="1395794"/>
                </a:cubicBezTo>
                <a:lnTo>
                  <a:pt x="405061" y="1414077"/>
                </a:lnTo>
                <a:lnTo>
                  <a:pt x="346637" y="1414077"/>
                </a:lnTo>
                <a:lnTo>
                  <a:pt x="385336" y="1369804"/>
                </a:lnTo>
                <a:cubicBezTo>
                  <a:pt x="453483" y="1285827"/>
                  <a:pt x="514897" y="1196832"/>
                  <a:pt x="567139" y="1101432"/>
                </a:cubicBezTo>
                <a:cubicBezTo>
                  <a:pt x="601664" y="1038408"/>
                  <a:pt x="631713" y="970351"/>
                  <a:pt x="662295" y="907304"/>
                </a:cubicBezTo>
                <a:cubicBezTo>
                  <a:pt x="707907" y="800034"/>
                  <a:pt x="762852" y="696944"/>
                  <a:pt x="826450" y="599154"/>
                </a:cubicBezTo>
                <a:cubicBezTo>
                  <a:pt x="1086406" y="223958"/>
                  <a:pt x="1355745" y="307313"/>
                  <a:pt x="1667629" y="403548"/>
                </a:cubicBezTo>
                <a:cubicBezTo>
                  <a:pt x="1805711" y="445756"/>
                  <a:pt x="1945140" y="399724"/>
                  <a:pt x="2092970" y="351067"/>
                </a:cubicBezTo>
                <a:cubicBezTo>
                  <a:pt x="2209338" y="312846"/>
                  <a:pt x="2328216" y="273581"/>
                  <a:pt x="2446406" y="282046"/>
                </a:cubicBezTo>
                <a:close/>
                <a:moveTo>
                  <a:pt x="2460016" y="138813"/>
                </a:moveTo>
                <a:cubicBezTo>
                  <a:pt x="2534221" y="144228"/>
                  <a:pt x="2608136" y="167661"/>
                  <a:pt x="2681048" y="220065"/>
                </a:cubicBezTo>
                <a:cubicBezTo>
                  <a:pt x="2735193" y="263254"/>
                  <a:pt x="2782762" y="314005"/>
                  <a:pt x="2822344" y="370792"/>
                </a:cubicBezTo>
                <a:cubicBezTo>
                  <a:pt x="2876666" y="441420"/>
                  <a:pt x="2927887" y="507716"/>
                  <a:pt x="3004783" y="538465"/>
                </a:cubicBezTo>
                <a:cubicBezTo>
                  <a:pt x="3097101" y="575089"/>
                  <a:pt x="3196946" y="547945"/>
                  <a:pt x="3302858" y="519327"/>
                </a:cubicBezTo>
                <a:cubicBezTo>
                  <a:pt x="3375125" y="496505"/>
                  <a:pt x="3450148" y="483633"/>
                  <a:pt x="3525814" y="481034"/>
                </a:cubicBezTo>
                <a:cubicBezTo>
                  <a:pt x="3748543" y="483788"/>
                  <a:pt x="3940499" y="601646"/>
                  <a:pt x="4015300" y="782484"/>
                </a:cubicBezTo>
                <a:cubicBezTo>
                  <a:pt x="4035708" y="835677"/>
                  <a:pt x="4050947" y="890726"/>
                  <a:pt x="4060778" y="946844"/>
                </a:cubicBezTo>
                <a:cubicBezTo>
                  <a:pt x="4069368" y="991401"/>
                  <a:pt x="4080545" y="1035418"/>
                  <a:pt x="4094237" y="1078652"/>
                </a:cubicBezTo>
                <a:cubicBezTo>
                  <a:pt x="4141674" y="1214358"/>
                  <a:pt x="4226308" y="1313359"/>
                  <a:pt x="4333475" y="1389262"/>
                </a:cubicBezTo>
                <a:lnTo>
                  <a:pt x="4374699" y="1414077"/>
                </a:lnTo>
                <a:lnTo>
                  <a:pt x="4292162" y="1414077"/>
                </a:lnTo>
                <a:lnTo>
                  <a:pt x="4200486" y="1335004"/>
                </a:lnTo>
                <a:cubicBezTo>
                  <a:pt x="4137729" y="1269611"/>
                  <a:pt x="4087391" y="1191050"/>
                  <a:pt x="4053889" y="1095006"/>
                </a:cubicBezTo>
                <a:cubicBezTo>
                  <a:pt x="4039308" y="1050059"/>
                  <a:pt x="4027542" y="1004197"/>
                  <a:pt x="4018732" y="957752"/>
                </a:cubicBezTo>
                <a:cubicBezTo>
                  <a:pt x="4009505" y="904474"/>
                  <a:pt x="3995156" y="852229"/>
                  <a:pt x="3975893" y="801745"/>
                </a:cubicBezTo>
                <a:lnTo>
                  <a:pt x="3965436" y="780369"/>
                </a:lnTo>
                <a:cubicBezTo>
                  <a:pt x="3891490" y="628962"/>
                  <a:pt x="3722019" y="530416"/>
                  <a:pt x="3527990" y="529029"/>
                </a:cubicBezTo>
                <a:cubicBezTo>
                  <a:pt x="3455765" y="531824"/>
                  <a:pt x="3384214" y="544472"/>
                  <a:pt x="3315321" y="566620"/>
                </a:cubicBezTo>
                <a:cubicBezTo>
                  <a:pt x="3204199" y="595418"/>
                  <a:pt x="3093046" y="627124"/>
                  <a:pt x="2985253" y="583588"/>
                </a:cubicBezTo>
                <a:cubicBezTo>
                  <a:pt x="2896581" y="548516"/>
                  <a:pt x="2839057" y="473265"/>
                  <a:pt x="2783392" y="400893"/>
                </a:cubicBezTo>
                <a:cubicBezTo>
                  <a:pt x="2746562" y="347684"/>
                  <a:pt x="2702276" y="300003"/>
                  <a:pt x="2651866" y="259293"/>
                </a:cubicBezTo>
                <a:cubicBezTo>
                  <a:pt x="2586554" y="212042"/>
                  <a:pt x="2520100" y="190978"/>
                  <a:pt x="2452397" y="186439"/>
                </a:cubicBezTo>
                <a:cubicBezTo>
                  <a:pt x="2339556" y="178877"/>
                  <a:pt x="2223250" y="217223"/>
                  <a:pt x="2102989" y="256752"/>
                </a:cubicBezTo>
                <a:cubicBezTo>
                  <a:pt x="1947552" y="307660"/>
                  <a:pt x="1787274" y="360495"/>
                  <a:pt x="1627773" y="311016"/>
                </a:cubicBezTo>
                <a:cubicBezTo>
                  <a:pt x="1271005" y="200105"/>
                  <a:pt x="1040096" y="149911"/>
                  <a:pt x="799854" y="496220"/>
                </a:cubicBezTo>
                <a:cubicBezTo>
                  <a:pt x="734168" y="596793"/>
                  <a:pt x="677298" y="702820"/>
                  <a:pt x="629810" y="813059"/>
                </a:cubicBezTo>
                <a:cubicBezTo>
                  <a:pt x="597983" y="881501"/>
                  <a:pt x="565756" y="953050"/>
                  <a:pt x="528495" y="1019324"/>
                </a:cubicBezTo>
                <a:cubicBezTo>
                  <a:pt x="472445" y="1121511"/>
                  <a:pt x="406781" y="1216518"/>
                  <a:pt x="334096" y="1305986"/>
                </a:cubicBezTo>
                <a:lnTo>
                  <a:pt x="239521" y="1414077"/>
                </a:lnTo>
                <a:lnTo>
                  <a:pt x="179811" y="1414077"/>
                </a:lnTo>
                <a:lnTo>
                  <a:pt x="188073" y="1405792"/>
                </a:lnTo>
                <a:cubicBezTo>
                  <a:pt x="305074" y="1281268"/>
                  <a:pt x="409106" y="1146628"/>
                  <a:pt x="491344" y="996598"/>
                </a:cubicBezTo>
                <a:cubicBezTo>
                  <a:pt x="527391" y="930947"/>
                  <a:pt x="559789" y="860710"/>
                  <a:pt x="591041" y="793054"/>
                </a:cubicBezTo>
                <a:cubicBezTo>
                  <a:pt x="638791" y="680230"/>
                  <a:pt x="696235" y="571707"/>
                  <a:pt x="762705" y="468670"/>
                </a:cubicBezTo>
                <a:cubicBezTo>
                  <a:pt x="1034904" y="75961"/>
                  <a:pt x="1316644" y="163893"/>
                  <a:pt x="1643220" y="265458"/>
                </a:cubicBezTo>
                <a:cubicBezTo>
                  <a:pt x="1788793" y="310194"/>
                  <a:pt x="1934863" y="261906"/>
                  <a:pt x="2089886" y="211164"/>
                </a:cubicBezTo>
                <a:cubicBezTo>
                  <a:pt x="2211863" y="170812"/>
                  <a:pt x="2336341" y="129789"/>
                  <a:pt x="2460016" y="138813"/>
                </a:cubicBezTo>
                <a:close/>
                <a:moveTo>
                  <a:pt x="2470868" y="1351"/>
                </a:moveTo>
                <a:cubicBezTo>
                  <a:pt x="2548308" y="7077"/>
                  <a:pt x="2625394" y="31628"/>
                  <a:pt x="2701321" y="86503"/>
                </a:cubicBezTo>
                <a:cubicBezTo>
                  <a:pt x="2758298" y="131563"/>
                  <a:pt x="2808091" y="184843"/>
                  <a:pt x="2849143" y="244650"/>
                </a:cubicBezTo>
                <a:cubicBezTo>
                  <a:pt x="2905966" y="318399"/>
                  <a:pt x="2959479" y="388404"/>
                  <a:pt x="3040026" y="420701"/>
                </a:cubicBezTo>
                <a:cubicBezTo>
                  <a:pt x="3138406" y="457805"/>
                  <a:pt x="3241745" y="430880"/>
                  <a:pt x="3352472" y="401293"/>
                </a:cubicBezTo>
                <a:cubicBezTo>
                  <a:pt x="3428665" y="376566"/>
                  <a:pt x="3507910" y="362596"/>
                  <a:pt x="3587899" y="359810"/>
                </a:cubicBezTo>
                <a:cubicBezTo>
                  <a:pt x="3820140" y="363226"/>
                  <a:pt x="4020746" y="486932"/>
                  <a:pt x="4098560" y="675921"/>
                </a:cubicBezTo>
                <a:cubicBezTo>
                  <a:pt x="4119430" y="730849"/>
                  <a:pt x="4134893" y="787703"/>
                  <a:pt x="4144774" y="845719"/>
                </a:cubicBezTo>
                <a:cubicBezTo>
                  <a:pt x="4153697" y="892445"/>
                  <a:pt x="4165417" y="938583"/>
                  <a:pt x="4179868" y="983888"/>
                </a:cubicBezTo>
                <a:cubicBezTo>
                  <a:pt x="4245262" y="1173171"/>
                  <a:pt x="4380499" y="1294418"/>
                  <a:pt x="4548746" y="1381200"/>
                </a:cubicBezTo>
                <a:lnTo>
                  <a:pt x="4622006" y="1414077"/>
                </a:lnTo>
                <a:lnTo>
                  <a:pt x="4512601" y="1414077"/>
                </a:lnTo>
                <a:lnTo>
                  <a:pt x="4397816" y="1343884"/>
                </a:lnTo>
                <a:cubicBezTo>
                  <a:pt x="4281696" y="1260239"/>
                  <a:pt x="4189670" y="1150658"/>
                  <a:pt x="4137371" y="999817"/>
                </a:cubicBezTo>
                <a:cubicBezTo>
                  <a:pt x="4121931" y="952818"/>
                  <a:pt x="4109764" y="904774"/>
                  <a:pt x="4100990" y="856040"/>
                </a:cubicBezTo>
                <a:cubicBezTo>
                  <a:pt x="4091009" y="800220"/>
                  <a:pt x="4075892" y="745444"/>
                  <a:pt x="4055865" y="692429"/>
                </a:cubicBezTo>
                <a:cubicBezTo>
                  <a:pt x="4052059" y="684652"/>
                  <a:pt x="4048292" y="676915"/>
                  <a:pt x="4044491" y="669134"/>
                </a:cubicBezTo>
                <a:cubicBezTo>
                  <a:pt x="3967088" y="510703"/>
                  <a:pt x="3790344" y="408100"/>
                  <a:pt x="3586628" y="405672"/>
                </a:cubicBezTo>
                <a:cubicBezTo>
                  <a:pt x="3511063" y="408642"/>
                  <a:pt x="3436213" y="421891"/>
                  <a:pt x="3364202" y="445090"/>
                </a:cubicBezTo>
                <a:cubicBezTo>
                  <a:pt x="3250918" y="475421"/>
                  <a:pt x="3133001" y="505146"/>
                  <a:pt x="3022498" y="462968"/>
                </a:cubicBezTo>
                <a:cubicBezTo>
                  <a:pt x="2929965" y="425927"/>
                  <a:pt x="2869941" y="347555"/>
                  <a:pt x="2811781" y="272057"/>
                </a:cubicBezTo>
                <a:cubicBezTo>
                  <a:pt x="2773192" y="216028"/>
                  <a:pt x="2726714" y="165863"/>
                  <a:pt x="2673759" y="123086"/>
                </a:cubicBezTo>
                <a:cubicBezTo>
                  <a:pt x="2604968" y="73547"/>
                  <a:pt x="2535190" y="51347"/>
                  <a:pt x="2464211" y="46442"/>
                </a:cubicBezTo>
                <a:cubicBezTo>
                  <a:pt x="2345912" y="38268"/>
                  <a:pt x="2224273" y="78138"/>
                  <a:pt x="2098293" y="119563"/>
                </a:cubicBezTo>
                <a:cubicBezTo>
                  <a:pt x="1938214" y="171819"/>
                  <a:pt x="1768747" y="227647"/>
                  <a:pt x="1601888" y="175976"/>
                </a:cubicBezTo>
                <a:cubicBezTo>
                  <a:pt x="1228138" y="58980"/>
                  <a:pt x="985987" y="5584"/>
                  <a:pt x="734338" y="369069"/>
                </a:cubicBezTo>
                <a:cubicBezTo>
                  <a:pt x="666080" y="474212"/>
                  <a:pt x="607008" y="585000"/>
                  <a:pt x="557717" y="700157"/>
                </a:cubicBezTo>
                <a:cubicBezTo>
                  <a:pt x="526438" y="770719"/>
                  <a:pt x="490685" y="844953"/>
                  <a:pt x="452238" y="915710"/>
                </a:cubicBezTo>
                <a:cubicBezTo>
                  <a:pt x="364440" y="1075835"/>
                  <a:pt x="253902" y="1219072"/>
                  <a:pt x="129837" y="1351220"/>
                </a:cubicBezTo>
                <a:lnTo>
                  <a:pt x="67191" y="1414077"/>
                </a:lnTo>
                <a:lnTo>
                  <a:pt x="0" y="1414077"/>
                </a:lnTo>
                <a:lnTo>
                  <a:pt x="93378" y="1320473"/>
                </a:lnTo>
                <a:cubicBezTo>
                  <a:pt x="215894" y="1190154"/>
                  <a:pt x="324868" y="1049232"/>
                  <a:pt x="411180" y="891994"/>
                </a:cubicBezTo>
                <a:cubicBezTo>
                  <a:pt x="449016" y="822990"/>
                  <a:pt x="482437" y="749906"/>
                  <a:pt x="515651" y="679353"/>
                </a:cubicBezTo>
                <a:cubicBezTo>
                  <a:pt x="565614" y="561761"/>
                  <a:pt x="625921" y="448776"/>
                  <a:pt x="695810" y="341677"/>
                </a:cubicBezTo>
                <a:cubicBezTo>
                  <a:pt x="980412" y="-66211"/>
                  <a:pt x="1274479" y="26214"/>
                  <a:pt x="1616362" y="132368"/>
                </a:cubicBezTo>
                <a:cubicBezTo>
                  <a:pt x="1769679" y="182031"/>
                  <a:pt x="1921980" y="129703"/>
                  <a:pt x="2084435" y="76332"/>
                </a:cubicBezTo>
                <a:cubicBezTo>
                  <a:pt x="2211748" y="34550"/>
                  <a:pt x="2341800" y="-8193"/>
                  <a:pt x="2470868" y="1351"/>
                </a:cubicBezTo>
                <a:close/>
              </a:path>
            </a:pathLst>
          </a:custGeom>
          <a:solidFill>
            <a:schemeClr val="accent2">
              <a:alpha val="40000"/>
            </a:schemeClr>
          </a:solidFill>
          <a:ln w="4689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Freeform 20">
            <a:extLst>
              <a:ext uri="{FF2B5EF4-FFF2-40B4-BE49-F238E27FC236}">
                <a16:creationId xmlns:a16="http://schemas.microsoft.com/office/drawing/2014/main" id="{2DA9FFC2-F20C-D6EC-A654-F8737D3CC9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667996" y="0"/>
            <a:ext cx="1524005" cy="1509935"/>
          </a:xfrm>
          <a:custGeom>
            <a:avLst/>
            <a:gdLst>
              <a:gd name="connsiteX0" fmla="*/ 31459 w 1524005"/>
              <a:gd name="connsiteY0" fmla="*/ 0 h 1509935"/>
              <a:gd name="connsiteX1" fmla="*/ 506597 w 1524005"/>
              <a:gd name="connsiteY1" fmla="*/ 0 h 1509935"/>
              <a:gd name="connsiteX2" fmla="*/ 470496 w 1524005"/>
              <a:gd name="connsiteY2" fmla="*/ 116298 h 1509935"/>
              <a:gd name="connsiteX3" fmla="*/ 454618 w 1524005"/>
              <a:gd name="connsiteY3" fmla="*/ 273801 h 1509935"/>
              <a:gd name="connsiteX4" fmla="*/ 1236134 w 1524005"/>
              <a:gd name="connsiteY4" fmla="*/ 1055317 h 1509935"/>
              <a:gd name="connsiteX5" fmla="*/ 1393637 w 1524005"/>
              <a:gd name="connsiteY5" fmla="*/ 1039439 h 1509935"/>
              <a:gd name="connsiteX6" fmla="*/ 1524005 w 1524005"/>
              <a:gd name="connsiteY6" fmla="*/ 998971 h 1509935"/>
              <a:gd name="connsiteX7" fmla="*/ 1524005 w 1524005"/>
              <a:gd name="connsiteY7" fmla="*/ 1474858 h 1509935"/>
              <a:gd name="connsiteX8" fmla="*/ 1485258 w 1524005"/>
              <a:gd name="connsiteY8" fmla="*/ 1484821 h 1509935"/>
              <a:gd name="connsiteX9" fmla="*/ 1236134 w 1524005"/>
              <a:gd name="connsiteY9" fmla="*/ 1509935 h 1509935"/>
              <a:gd name="connsiteX10" fmla="*/ 0 w 1524005"/>
              <a:gd name="connsiteY10" fmla="*/ 273801 h 1509935"/>
              <a:gd name="connsiteX11" fmla="*/ 25114 w 1524005"/>
              <a:gd name="connsiteY11" fmla="*/ 24677 h 1509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24005" h="1509935">
                <a:moveTo>
                  <a:pt x="31459" y="0"/>
                </a:moveTo>
                <a:lnTo>
                  <a:pt x="506597" y="0"/>
                </a:lnTo>
                <a:lnTo>
                  <a:pt x="470496" y="116298"/>
                </a:lnTo>
                <a:cubicBezTo>
                  <a:pt x="460085" y="167173"/>
                  <a:pt x="454618" y="219849"/>
                  <a:pt x="454618" y="273801"/>
                </a:cubicBezTo>
                <a:cubicBezTo>
                  <a:pt x="454618" y="705420"/>
                  <a:pt x="804515" y="1055317"/>
                  <a:pt x="1236134" y="1055317"/>
                </a:cubicBezTo>
                <a:cubicBezTo>
                  <a:pt x="1290086" y="1055317"/>
                  <a:pt x="1342762" y="1049850"/>
                  <a:pt x="1393637" y="1039439"/>
                </a:cubicBezTo>
                <a:lnTo>
                  <a:pt x="1524005" y="998971"/>
                </a:lnTo>
                <a:lnTo>
                  <a:pt x="1524005" y="1474858"/>
                </a:lnTo>
                <a:lnTo>
                  <a:pt x="1485258" y="1484821"/>
                </a:lnTo>
                <a:cubicBezTo>
                  <a:pt x="1404789" y="1501288"/>
                  <a:pt x="1321471" y="1509935"/>
                  <a:pt x="1236134" y="1509935"/>
                </a:cubicBezTo>
                <a:cubicBezTo>
                  <a:pt x="553436" y="1509935"/>
                  <a:pt x="0" y="956499"/>
                  <a:pt x="0" y="273801"/>
                </a:cubicBezTo>
                <a:cubicBezTo>
                  <a:pt x="0" y="188464"/>
                  <a:pt x="8648" y="105146"/>
                  <a:pt x="25114" y="246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6946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4F26C8D2-5285-B290-FE68-8317F808D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697" y="173622"/>
            <a:ext cx="6141006" cy="1909823"/>
          </a:xfrm>
        </p:spPr>
        <p:txBody>
          <a:bodyPr/>
          <a:lstStyle/>
          <a:p>
            <a:r>
              <a:rPr lang="en-US">
                <a:ea typeface="Source Sans Pro Black"/>
              </a:rPr>
              <a:t>ΚΕΦΑΛΑΙΟ 1: ΣΤΟΙΧΕΙΟΜΕΤΡΙΑ</a:t>
            </a:r>
            <a:endParaRPr lang="en-US">
              <a:cs typeface="Posterama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3E7E1A8-2473-11AD-9301-A7A844FFC5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00704" y="6363813"/>
            <a:ext cx="594564" cy="256854"/>
          </a:xfrm>
        </p:spPr>
        <p:txBody>
          <a:bodyPr/>
          <a:lstStyle/>
          <a:p>
            <a:fld id="{5D9ACC8A-FA13-47DD-9722-0749C5E70D5A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4" name="Cameo Placeholder 3" descr="Cameo Placeholder&#10;">
            <a:extLst>
              <a:ext uri="{FF2B5EF4-FFF2-40B4-BE49-F238E27FC236}">
                <a16:creationId xmlns:a16="http://schemas.microsoft.com/office/drawing/2014/main" id="{7051BB95-DB2F-69CF-D7D7-2942001F4A6F}"/>
              </a:ext>
            </a:extLst>
          </p:cNvPr>
          <p:cNvPicPr>
            <a:picLocks noGrp="1"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>
            <p:ph type="media" sz="quarter" idx="27">
              <p:extLst>
                <p:ext uri="{56F484CC-4922-43CF-B6FB-B326C6A72FC8}">
                  <p232:phTypeExt xmlns:p232="http://schemas.microsoft.com/office/powerpoint/2023/02/main">
                    <p232:type>
                      <p232:cameo/>
                    </p232:type>
                  </p232:phTypeExt>
                </p:ext>
              </p:extLst>
            </p:ph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34655" y="457200"/>
            <a:ext cx="4657344" cy="5943600"/>
          </a:xfrm>
        </p:spPr>
      </p:pic>
      <p:sp>
        <p:nvSpPr>
          <p:cNvPr id="8" name="Freeform 20">
            <a:extLst>
              <a:ext uri="{FF2B5EF4-FFF2-40B4-BE49-F238E27FC236}">
                <a16:creationId xmlns:a16="http://schemas.microsoft.com/office/drawing/2014/main" id="{CA6ECA8E-132A-32DF-6E9D-90B02A78E7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679571" y="0"/>
            <a:ext cx="1524005" cy="1509935"/>
          </a:xfrm>
          <a:custGeom>
            <a:avLst/>
            <a:gdLst>
              <a:gd name="connsiteX0" fmla="*/ 31459 w 1524005"/>
              <a:gd name="connsiteY0" fmla="*/ 0 h 1509935"/>
              <a:gd name="connsiteX1" fmla="*/ 506597 w 1524005"/>
              <a:gd name="connsiteY1" fmla="*/ 0 h 1509935"/>
              <a:gd name="connsiteX2" fmla="*/ 470496 w 1524005"/>
              <a:gd name="connsiteY2" fmla="*/ 116298 h 1509935"/>
              <a:gd name="connsiteX3" fmla="*/ 454618 w 1524005"/>
              <a:gd name="connsiteY3" fmla="*/ 273801 h 1509935"/>
              <a:gd name="connsiteX4" fmla="*/ 1236134 w 1524005"/>
              <a:gd name="connsiteY4" fmla="*/ 1055317 h 1509935"/>
              <a:gd name="connsiteX5" fmla="*/ 1393637 w 1524005"/>
              <a:gd name="connsiteY5" fmla="*/ 1039439 h 1509935"/>
              <a:gd name="connsiteX6" fmla="*/ 1524005 w 1524005"/>
              <a:gd name="connsiteY6" fmla="*/ 998971 h 1509935"/>
              <a:gd name="connsiteX7" fmla="*/ 1524005 w 1524005"/>
              <a:gd name="connsiteY7" fmla="*/ 1474858 h 1509935"/>
              <a:gd name="connsiteX8" fmla="*/ 1485258 w 1524005"/>
              <a:gd name="connsiteY8" fmla="*/ 1484821 h 1509935"/>
              <a:gd name="connsiteX9" fmla="*/ 1236134 w 1524005"/>
              <a:gd name="connsiteY9" fmla="*/ 1509935 h 1509935"/>
              <a:gd name="connsiteX10" fmla="*/ 0 w 1524005"/>
              <a:gd name="connsiteY10" fmla="*/ 273801 h 1509935"/>
              <a:gd name="connsiteX11" fmla="*/ 25114 w 1524005"/>
              <a:gd name="connsiteY11" fmla="*/ 24677 h 1509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24005" h="1509935">
                <a:moveTo>
                  <a:pt x="31459" y="0"/>
                </a:moveTo>
                <a:lnTo>
                  <a:pt x="506597" y="0"/>
                </a:lnTo>
                <a:lnTo>
                  <a:pt x="470496" y="116298"/>
                </a:lnTo>
                <a:cubicBezTo>
                  <a:pt x="460085" y="167173"/>
                  <a:pt x="454618" y="219849"/>
                  <a:pt x="454618" y="273801"/>
                </a:cubicBezTo>
                <a:cubicBezTo>
                  <a:pt x="454618" y="705420"/>
                  <a:pt x="804515" y="1055317"/>
                  <a:pt x="1236134" y="1055317"/>
                </a:cubicBezTo>
                <a:cubicBezTo>
                  <a:pt x="1290086" y="1055317"/>
                  <a:pt x="1342762" y="1049850"/>
                  <a:pt x="1393637" y="1039439"/>
                </a:cubicBezTo>
                <a:lnTo>
                  <a:pt x="1524005" y="998971"/>
                </a:lnTo>
                <a:lnTo>
                  <a:pt x="1524005" y="1474858"/>
                </a:lnTo>
                <a:lnTo>
                  <a:pt x="1485258" y="1484821"/>
                </a:lnTo>
                <a:cubicBezTo>
                  <a:pt x="1404789" y="1501288"/>
                  <a:pt x="1321471" y="1509935"/>
                  <a:pt x="1236134" y="1509935"/>
                </a:cubicBezTo>
                <a:cubicBezTo>
                  <a:pt x="553436" y="1509935"/>
                  <a:pt x="0" y="956499"/>
                  <a:pt x="0" y="273801"/>
                </a:cubicBezTo>
                <a:cubicBezTo>
                  <a:pt x="0" y="188464"/>
                  <a:pt x="8648" y="105146"/>
                  <a:pt x="25114" y="246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31A25EDC-3970-1F6A-E84D-1F074EE9BE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6929355" y="5715378"/>
            <a:ext cx="5262645" cy="1142622"/>
          </a:xfrm>
          <a:custGeom>
            <a:avLst/>
            <a:gdLst>
              <a:gd name="connsiteX0" fmla="*/ 1079662 w 5262645"/>
              <a:gd name="connsiteY0" fmla="*/ 1109493 h 1142622"/>
              <a:gd name="connsiteX1" fmla="*/ 855172 w 5262645"/>
              <a:gd name="connsiteY1" fmla="*/ 1133506 h 1142622"/>
              <a:gd name="connsiteX2" fmla="*/ 821620 w 5262645"/>
              <a:gd name="connsiteY2" fmla="*/ 1142622 h 1142622"/>
              <a:gd name="connsiteX3" fmla="*/ 1303731 w 5262645"/>
              <a:gd name="connsiteY3" fmla="*/ 1142622 h 1142622"/>
              <a:gd name="connsiteX4" fmla="*/ 1208942 w 5262645"/>
              <a:gd name="connsiteY4" fmla="*/ 1120248 h 1142622"/>
              <a:gd name="connsiteX5" fmla="*/ 1079662 w 5262645"/>
              <a:gd name="connsiteY5" fmla="*/ 1109493 h 1142622"/>
              <a:gd name="connsiteX6" fmla="*/ 3454425 w 5262645"/>
              <a:gd name="connsiteY6" fmla="*/ 1103179 h 1142622"/>
              <a:gd name="connsiteX7" fmla="*/ 3295648 w 5262645"/>
              <a:gd name="connsiteY7" fmla="*/ 1122856 h 1142622"/>
              <a:gd name="connsiteX8" fmla="*/ 3220251 w 5262645"/>
              <a:gd name="connsiteY8" fmla="*/ 1142622 h 1142622"/>
              <a:gd name="connsiteX9" fmla="*/ 3863985 w 5262645"/>
              <a:gd name="connsiteY9" fmla="*/ 1142622 h 1142622"/>
              <a:gd name="connsiteX10" fmla="*/ 3860226 w 5262645"/>
              <a:gd name="connsiteY10" fmla="*/ 1141212 h 1142622"/>
              <a:gd name="connsiteX11" fmla="*/ 3454425 w 5262645"/>
              <a:gd name="connsiteY11" fmla="*/ 1103179 h 1142622"/>
              <a:gd name="connsiteX12" fmla="*/ 1044551 w 5262645"/>
              <a:gd name="connsiteY12" fmla="*/ 969975 h 1142622"/>
              <a:gd name="connsiteX13" fmla="*/ 433352 w 5262645"/>
              <a:gd name="connsiteY13" fmla="*/ 1137173 h 1142622"/>
              <a:gd name="connsiteX14" fmla="*/ 423744 w 5262645"/>
              <a:gd name="connsiteY14" fmla="*/ 1142622 h 1142622"/>
              <a:gd name="connsiteX15" fmla="*/ 524675 w 5262645"/>
              <a:gd name="connsiteY15" fmla="*/ 1142622 h 1142622"/>
              <a:gd name="connsiteX16" fmla="*/ 575706 w 5262645"/>
              <a:gd name="connsiteY16" fmla="*/ 1118240 h 1142622"/>
              <a:gd name="connsiteX17" fmla="*/ 1041474 w 5262645"/>
              <a:gd name="connsiteY17" fmla="*/ 1013559 h 1142622"/>
              <a:gd name="connsiteX18" fmla="*/ 1420129 w 5262645"/>
              <a:gd name="connsiteY18" fmla="*/ 1100892 h 1142622"/>
              <a:gd name="connsiteX19" fmla="*/ 1493597 w 5262645"/>
              <a:gd name="connsiteY19" fmla="*/ 1142622 h 1142622"/>
              <a:gd name="connsiteX20" fmla="*/ 1576930 w 5262645"/>
              <a:gd name="connsiteY20" fmla="*/ 1142622 h 1142622"/>
              <a:gd name="connsiteX21" fmla="*/ 1562430 w 5262645"/>
              <a:gd name="connsiteY21" fmla="*/ 1132917 h 1142622"/>
              <a:gd name="connsiteX22" fmla="*/ 1044551 w 5262645"/>
              <a:gd name="connsiteY22" fmla="*/ 969975 h 1142622"/>
              <a:gd name="connsiteX23" fmla="*/ 3650150 w 5262645"/>
              <a:gd name="connsiteY23" fmla="*/ 965819 h 1142622"/>
              <a:gd name="connsiteX24" fmla="*/ 3534481 w 5262645"/>
              <a:gd name="connsiteY24" fmla="*/ 967300 h 1142622"/>
              <a:gd name="connsiteX25" fmla="*/ 3044771 w 5262645"/>
              <a:gd name="connsiteY25" fmla="*/ 1088916 h 1142622"/>
              <a:gd name="connsiteX26" fmla="*/ 2912547 w 5262645"/>
              <a:gd name="connsiteY26" fmla="*/ 1142622 h 1142622"/>
              <a:gd name="connsiteX27" fmla="*/ 3030795 w 5262645"/>
              <a:gd name="connsiteY27" fmla="*/ 1142622 h 1142622"/>
              <a:gd name="connsiteX28" fmla="*/ 3061076 w 5262645"/>
              <a:gd name="connsiteY28" fmla="*/ 1130274 h 1142622"/>
              <a:gd name="connsiteX29" fmla="*/ 3537982 w 5262645"/>
              <a:gd name="connsiteY29" fmla="*/ 1011020 h 1142622"/>
              <a:gd name="connsiteX30" fmla="*/ 4111111 w 5262645"/>
              <a:gd name="connsiteY30" fmla="*/ 1109521 h 1142622"/>
              <a:gd name="connsiteX31" fmla="*/ 4162537 w 5262645"/>
              <a:gd name="connsiteY31" fmla="*/ 1142622 h 1142622"/>
              <a:gd name="connsiteX32" fmla="*/ 4242429 w 5262645"/>
              <a:gd name="connsiteY32" fmla="*/ 1142622 h 1142622"/>
              <a:gd name="connsiteX33" fmla="*/ 4132194 w 5262645"/>
              <a:gd name="connsiteY33" fmla="*/ 1071305 h 1142622"/>
              <a:gd name="connsiteX34" fmla="*/ 3650150 w 5262645"/>
              <a:gd name="connsiteY34" fmla="*/ 965819 h 1142622"/>
              <a:gd name="connsiteX35" fmla="*/ 1013752 w 5262645"/>
              <a:gd name="connsiteY35" fmla="*/ 829860 h 1142622"/>
              <a:gd name="connsiteX36" fmla="*/ 236858 w 5262645"/>
              <a:gd name="connsiteY36" fmla="*/ 1084037 h 1142622"/>
              <a:gd name="connsiteX37" fmla="*/ 147702 w 5262645"/>
              <a:gd name="connsiteY37" fmla="*/ 1142622 h 1142622"/>
              <a:gd name="connsiteX38" fmla="*/ 229307 w 5262645"/>
              <a:gd name="connsiteY38" fmla="*/ 1142622 h 1142622"/>
              <a:gd name="connsiteX39" fmla="*/ 258446 w 5262645"/>
              <a:gd name="connsiteY39" fmla="*/ 1123426 h 1142622"/>
              <a:gd name="connsiteX40" fmla="*/ 1010073 w 5262645"/>
              <a:gd name="connsiteY40" fmla="*/ 874409 h 1142622"/>
              <a:gd name="connsiteX41" fmla="*/ 1530568 w 5262645"/>
              <a:gd name="connsiteY41" fmla="*/ 1036169 h 1142622"/>
              <a:gd name="connsiteX42" fmla="*/ 1635534 w 5262645"/>
              <a:gd name="connsiteY42" fmla="*/ 1108259 h 1142622"/>
              <a:gd name="connsiteX43" fmla="*/ 1686407 w 5262645"/>
              <a:gd name="connsiteY43" fmla="*/ 1142622 h 1142622"/>
              <a:gd name="connsiteX44" fmla="*/ 1764171 w 5262645"/>
              <a:gd name="connsiteY44" fmla="*/ 1142622 h 1142622"/>
              <a:gd name="connsiteX45" fmla="*/ 1660797 w 5262645"/>
              <a:gd name="connsiteY45" fmla="*/ 1072659 h 1142622"/>
              <a:gd name="connsiteX46" fmla="*/ 1555330 w 5262645"/>
              <a:gd name="connsiteY46" fmla="*/ 999867 h 1142622"/>
              <a:gd name="connsiteX47" fmla="*/ 1013752 w 5262645"/>
              <a:gd name="connsiteY47" fmla="*/ 829860 h 1142622"/>
              <a:gd name="connsiteX48" fmla="*/ 3736369 w 5262645"/>
              <a:gd name="connsiteY48" fmla="*/ 829169 h 1142622"/>
              <a:gd name="connsiteX49" fmla="*/ 3615477 w 5262645"/>
              <a:gd name="connsiteY49" fmla="*/ 830770 h 1142622"/>
              <a:gd name="connsiteX50" fmla="*/ 2939528 w 5262645"/>
              <a:gd name="connsiteY50" fmla="*/ 1025711 h 1142622"/>
              <a:gd name="connsiteX51" fmla="*/ 2752317 w 5262645"/>
              <a:gd name="connsiteY51" fmla="*/ 1101740 h 1142622"/>
              <a:gd name="connsiteX52" fmla="*/ 2632490 w 5262645"/>
              <a:gd name="connsiteY52" fmla="*/ 1142622 h 1142622"/>
              <a:gd name="connsiteX53" fmla="*/ 2788505 w 5262645"/>
              <a:gd name="connsiteY53" fmla="*/ 1142622 h 1142622"/>
              <a:gd name="connsiteX54" fmla="*/ 2962485 w 5262645"/>
              <a:gd name="connsiteY54" fmla="*/ 1071984 h 1142622"/>
              <a:gd name="connsiteX55" fmla="*/ 3623003 w 5262645"/>
              <a:gd name="connsiteY55" fmla="*/ 880108 h 1142622"/>
              <a:gd name="connsiteX56" fmla="*/ 4368179 w 5262645"/>
              <a:gd name="connsiteY56" fmla="*/ 1076061 h 1142622"/>
              <a:gd name="connsiteX57" fmla="*/ 4432352 w 5262645"/>
              <a:gd name="connsiteY57" fmla="*/ 1142622 h 1142622"/>
              <a:gd name="connsiteX58" fmla="*/ 4494589 w 5262645"/>
              <a:gd name="connsiteY58" fmla="*/ 1142622 h 1142622"/>
              <a:gd name="connsiteX59" fmla="*/ 4392490 w 5262645"/>
              <a:gd name="connsiteY59" fmla="*/ 1036894 h 1142622"/>
              <a:gd name="connsiteX60" fmla="*/ 3736369 w 5262645"/>
              <a:gd name="connsiteY60" fmla="*/ 829169 h 1142622"/>
              <a:gd name="connsiteX61" fmla="*/ 980938 w 5262645"/>
              <a:gd name="connsiteY61" fmla="*/ 690946 h 1142622"/>
              <a:gd name="connsiteX62" fmla="*/ 22523 w 5262645"/>
              <a:gd name="connsiteY62" fmla="*/ 1054831 h 1142622"/>
              <a:gd name="connsiteX63" fmla="*/ 0 w 5262645"/>
              <a:gd name="connsiteY63" fmla="*/ 1071570 h 1142622"/>
              <a:gd name="connsiteX64" fmla="*/ 0 w 5262645"/>
              <a:gd name="connsiteY64" fmla="*/ 1136555 h 1142622"/>
              <a:gd name="connsiteX65" fmla="*/ 52579 w 5262645"/>
              <a:gd name="connsiteY65" fmla="*/ 1097630 h 1142622"/>
              <a:gd name="connsiteX66" fmla="*/ 981469 w 5262645"/>
              <a:gd name="connsiteY66" fmla="*/ 741578 h 1142622"/>
              <a:gd name="connsiteX67" fmla="*/ 1525962 w 5262645"/>
              <a:gd name="connsiteY67" fmla="*/ 909860 h 1142622"/>
              <a:gd name="connsiteX68" fmla="*/ 1636065 w 5262645"/>
              <a:gd name="connsiteY68" fmla="*/ 984650 h 1142622"/>
              <a:gd name="connsiteX69" fmla="*/ 1768868 w 5262645"/>
              <a:gd name="connsiteY69" fmla="*/ 1074298 h 1142622"/>
              <a:gd name="connsiteX70" fmla="*/ 1884590 w 5262645"/>
              <a:gd name="connsiteY70" fmla="*/ 1142622 h 1142622"/>
              <a:gd name="connsiteX71" fmla="*/ 1995028 w 5262645"/>
              <a:gd name="connsiteY71" fmla="*/ 1142622 h 1142622"/>
              <a:gd name="connsiteX72" fmla="*/ 1919556 w 5262645"/>
              <a:gd name="connsiteY72" fmla="*/ 1109424 h 1142622"/>
              <a:gd name="connsiteX73" fmla="*/ 1657307 w 5262645"/>
              <a:gd name="connsiteY73" fmla="*/ 943427 h 1142622"/>
              <a:gd name="connsiteX74" fmla="*/ 1546098 w 5262645"/>
              <a:gd name="connsiteY74" fmla="*/ 867831 h 1142622"/>
              <a:gd name="connsiteX75" fmla="*/ 980938 w 5262645"/>
              <a:gd name="connsiteY75" fmla="*/ 690946 h 1142622"/>
              <a:gd name="connsiteX76" fmla="*/ 949119 w 5262645"/>
              <a:gd name="connsiteY76" fmla="*/ 551351 h 1142622"/>
              <a:gd name="connsiteX77" fmla="*/ 104610 w 5262645"/>
              <a:gd name="connsiteY77" fmla="*/ 830205 h 1142622"/>
              <a:gd name="connsiteX78" fmla="*/ 0 w 5262645"/>
              <a:gd name="connsiteY78" fmla="*/ 899395 h 1142622"/>
              <a:gd name="connsiteX79" fmla="*/ 0 w 5262645"/>
              <a:gd name="connsiteY79" fmla="*/ 956469 h 1142622"/>
              <a:gd name="connsiteX80" fmla="*/ 127858 w 5262645"/>
              <a:gd name="connsiteY80" fmla="*/ 871762 h 1142622"/>
              <a:gd name="connsiteX81" fmla="*/ 946856 w 5262645"/>
              <a:gd name="connsiteY81" fmla="*/ 598209 h 1142622"/>
              <a:gd name="connsiteX82" fmla="*/ 1514838 w 5262645"/>
              <a:gd name="connsiteY82" fmla="*/ 773853 h 1142622"/>
              <a:gd name="connsiteX83" fmla="*/ 1629475 w 5262645"/>
              <a:gd name="connsiteY83" fmla="*/ 851249 h 1142622"/>
              <a:gd name="connsiteX84" fmla="*/ 2222942 w 5262645"/>
              <a:gd name="connsiteY84" fmla="*/ 1130727 h 1142622"/>
              <a:gd name="connsiteX85" fmla="*/ 3010780 w 5262645"/>
              <a:gd name="connsiteY85" fmla="*/ 939176 h 1142622"/>
              <a:gd name="connsiteX86" fmla="*/ 3699898 w 5262645"/>
              <a:gd name="connsiteY86" fmla="*/ 738008 h 1142622"/>
              <a:gd name="connsiteX87" fmla="*/ 4478278 w 5262645"/>
              <a:gd name="connsiteY87" fmla="*/ 941560 h 1142622"/>
              <a:gd name="connsiteX88" fmla="*/ 4591453 w 5262645"/>
              <a:gd name="connsiteY88" fmla="*/ 1058360 h 1142622"/>
              <a:gd name="connsiteX89" fmla="*/ 4640354 w 5262645"/>
              <a:gd name="connsiteY89" fmla="*/ 1142622 h 1142622"/>
              <a:gd name="connsiteX90" fmla="*/ 4689946 w 5262645"/>
              <a:gd name="connsiteY90" fmla="*/ 1142622 h 1142622"/>
              <a:gd name="connsiteX91" fmla="*/ 4625940 w 5262645"/>
              <a:gd name="connsiteY91" fmla="*/ 1031947 h 1142622"/>
              <a:gd name="connsiteX92" fmla="*/ 4505754 w 5262645"/>
              <a:gd name="connsiteY92" fmla="*/ 907563 h 1142622"/>
              <a:gd name="connsiteX93" fmla="*/ 3695891 w 5262645"/>
              <a:gd name="connsiteY93" fmla="*/ 693590 h 1142622"/>
              <a:gd name="connsiteX94" fmla="*/ 2990744 w 5262645"/>
              <a:gd name="connsiteY94" fmla="*/ 897723 h 1142622"/>
              <a:gd name="connsiteX95" fmla="*/ 2224792 w 5262645"/>
              <a:gd name="connsiteY95" fmla="*/ 1084787 h 1142622"/>
              <a:gd name="connsiteX96" fmla="*/ 1652726 w 5262645"/>
              <a:gd name="connsiteY96" fmla="*/ 812840 h 1142622"/>
              <a:gd name="connsiteX97" fmla="*/ 1537741 w 5262645"/>
              <a:gd name="connsiteY97" fmla="*/ 735697 h 1142622"/>
              <a:gd name="connsiteX98" fmla="*/ 949119 w 5262645"/>
              <a:gd name="connsiteY98" fmla="*/ 551351 h 1142622"/>
              <a:gd name="connsiteX99" fmla="*/ 916211 w 5262645"/>
              <a:gd name="connsiteY99" fmla="*/ 411825 h 1142622"/>
              <a:gd name="connsiteX100" fmla="*/ 38109 w 5262645"/>
              <a:gd name="connsiteY100" fmla="*/ 702895 h 1142622"/>
              <a:gd name="connsiteX101" fmla="*/ 0 w 5262645"/>
              <a:gd name="connsiteY101" fmla="*/ 728235 h 1142622"/>
              <a:gd name="connsiteX102" fmla="*/ 0 w 5262645"/>
              <a:gd name="connsiteY102" fmla="*/ 784267 h 1142622"/>
              <a:gd name="connsiteX103" fmla="*/ 59830 w 5262645"/>
              <a:gd name="connsiteY103" fmla="*/ 744506 h 1142622"/>
              <a:gd name="connsiteX104" fmla="*/ 912813 w 5262645"/>
              <a:gd name="connsiteY104" fmla="*/ 458683 h 1142622"/>
              <a:gd name="connsiteX105" fmla="*/ 1504573 w 5262645"/>
              <a:gd name="connsiteY105" fmla="*/ 641477 h 1142622"/>
              <a:gd name="connsiteX106" fmla="*/ 1623885 w 5262645"/>
              <a:gd name="connsiteY106" fmla="*/ 722429 h 1142622"/>
              <a:gd name="connsiteX107" fmla="*/ 2241276 w 5262645"/>
              <a:gd name="connsiteY107" fmla="*/ 1012959 h 1142622"/>
              <a:gd name="connsiteX108" fmla="*/ 3060932 w 5262645"/>
              <a:gd name="connsiteY108" fmla="*/ 815117 h 1142622"/>
              <a:gd name="connsiteX109" fmla="*/ 3778890 w 5262645"/>
              <a:gd name="connsiteY109" fmla="*/ 605007 h 1142622"/>
              <a:gd name="connsiteX110" fmla="*/ 4590119 w 5262645"/>
              <a:gd name="connsiteY110" fmla="*/ 816410 h 1142622"/>
              <a:gd name="connsiteX111" fmla="*/ 4786041 w 5262645"/>
              <a:gd name="connsiteY111" fmla="*/ 1071845 h 1142622"/>
              <a:gd name="connsiteX112" fmla="*/ 4807324 w 5262645"/>
              <a:gd name="connsiteY112" fmla="*/ 1142622 h 1142622"/>
              <a:gd name="connsiteX113" fmla="*/ 4854309 w 5262645"/>
              <a:gd name="connsiteY113" fmla="*/ 1142622 h 1142622"/>
              <a:gd name="connsiteX114" fmla="*/ 4826414 w 5262645"/>
              <a:gd name="connsiteY114" fmla="*/ 1049879 h 1142622"/>
              <a:gd name="connsiteX115" fmla="*/ 4618918 w 5262645"/>
              <a:gd name="connsiteY115" fmla="*/ 778285 h 1142622"/>
              <a:gd name="connsiteX116" fmla="*/ 3775850 w 5262645"/>
              <a:gd name="connsiteY116" fmla="*/ 556710 h 1142622"/>
              <a:gd name="connsiteX117" fmla="*/ 3041757 w 5262645"/>
              <a:gd name="connsiteY117" fmla="*/ 770395 h 1142622"/>
              <a:gd name="connsiteX118" fmla="*/ 2245791 w 5262645"/>
              <a:gd name="connsiteY118" fmla="*/ 967761 h 1142622"/>
              <a:gd name="connsiteX119" fmla="*/ 1649458 w 5262645"/>
              <a:gd name="connsiteY119" fmla="*/ 685019 h 1142622"/>
              <a:gd name="connsiteX120" fmla="*/ 1529035 w 5262645"/>
              <a:gd name="connsiteY120" fmla="*/ 603263 h 1142622"/>
              <a:gd name="connsiteX121" fmla="*/ 916211 w 5262645"/>
              <a:gd name="connsiteY121" fmla="*/ 411825 h 1142622"/>
              <a:gd name="connsiteX122" fmla="*/ 884295 w 5262645"/>
              <a:gd name="connsiteY122" fmla="*/ 273354 h 1142622"/>
              <a:gd name="connsiteX123" fmla="*/ 134418 w 5262645"/>
              <a:gd name="connsiteY123" fmla="*/ 483540 h 1142622"/>
              <a:gd name="connsiteX124" fmla="*/ 0 w 5262645"/>
              <a:gd name="connsiteY124" fmla="*/ 560911 h 1142622"/>
              <a:gd name="connsiteX125" fmla="*/ 0 w 5262645"/>
              <a:gd name="connsiteY125" fmla="*/ 612192 h 1142622"/>
              <a:gd name="connsiteX126" fmla="*/ 148941 w 5262645"/>
              <a:gd name="connsiteY126" fmla="*/ 526060 h 1142622"/>
              <a:gd name="connsiteX127" fmla="*/ 877754 w 5262645"/>
              <a:gd name="connsiteY127" fmla="*/ 319132 h 1142622"/>
              <a:gd name="connsiteX128" fmla="*/ 1493106 w 5262645"/>
              <a:gd name="connsiteY128" fmla="*/ 508889 h 1142622"/>
              <a:gd name="connsiteX129" fmla="*/ 1617811 w 5262645"/>
              <a:gd name="connsiteY129" fmla="*/ 592896 h 1142622"/>
              <a:gd name="connsiteX130" fmla="*/ 2260186 w 5262645"/>
              <a:gd name="connsiteY130" fmla="*/ 893714 h 1142622"/>
              <a:gd name="connsiteX131" fmla="*/ 3112870 w 5262645"/>
              <a:gd name="connsiteY131" fmla="*/ 686066 h 1142622"/>
              <a:gd name="connsiteX132" fmla="*/ 3859775 w 5262645"/>
              <a:gd name="connsiteY132" fmla="*/ 466408 h 1142622"/>
              <a:gd name="connsiteX133" fmla="*/ 4704205 w 5262645"/>
              <a:gd name="connsiteY133" fmla="*/ 685413 h 1142622"/>
              <a:gd name="connsiteX134" fmla="*/ 4953476 w 5262645"/>
              <a:gd name="connsiteY134" fmla="*/ 1102215 h 1142622"/>
              <a:gd name="connsiteX135" fmla="*/ 4957420 w 5262645"/>
              <a:gd name="connsiteY135" fmla="*/ 1142622 h 1142622"/>
              <a:gd name="connsiteX136" fmla="*/ 5002699 w 5262645"/>
              <a:gd name="connsiteY136" fmla="*/ 1142622 h 1142622"/>
              <a:gd name="connsiteX137" fmla="*/ 4997750 w 5262645"/>
              <a:gd name="connsiteY137" fmla="*/ 1093380 h 1142622"/>
              <a:gd name="connsiteX138" fmla="*/ 4733501 w 5262645"/>
              <a:gd name="connsiteY138" fmla="*/ 651712 h 1142622"/>
              <a:gd name="connsiteX139" fmla="*/ 3857231 w 5262645"/>
              <a:gd name="connsiteY139" fmla="*/ 422542 h 1142622"/>
              <a:gd name="connsiteX140" fmla="*/ 3094540 w 5262645"/>
              <a:gd name="connsiteY140" fmla="*/ 645520 h 1142622"/>
              <a:gd name="connsiteX141" fmla="*/ 2265450 w 5262645"/>
              <a:gd name="connsiteY141" fmla="*/ 849572 h 1142622"/>
              <a:gd name="connsiteX142" fmla="*/ 1645442 w 5262645"/>
              <a:gd name="connsiteY142" fmla="*/ 556134 h 1142622"/>
              <a:gd name="connsiteX143" fmla="*/ 1520237 w 5262645"/>
              <a:gd name="connsiteY143" fmla="*/ 471428 h 1142622"/>
              <a:gd name="connsiteX144" fmla="*/ 884295 w 5262645"/>
              <a:gd name="connsiteY144" fmla="*/ 273354 h 1142622"/>
              <a:gd name="connsiteX145" fmla="*/ 851959 w 5262645"/>
              <a:gd name="connsiteY145" fmla="*/ 137679 h 1142622"/>
              <a:gd name="connsiteX146" fmla="*/ 69634 w 5262645"/>
              <a:gd name="connsiteY146" fmla="*/ 356424 h 1142622"/>
              <a:gd name="connsiteX147" fmla="*/ 0 w 5262645"/>
              <a:gd name="connsiteY147" fmla="*/ 396306 h 1142622"/>
              <a:gd name="connsiteX148" fmla="*/ 0 w 5262645"/>
              <a:gd name="connsiteY148" fmla="*/ 448935 h 1142622"/>
              <a:gd name="connsiteX149" fmla="*/ 90445 w 5262645"/>
              <a:gd name="connsiteY149" fmla="*/ 396521 h 1142622"/>
              <a:gd name="connsiteX150" fmla="*/ 847014 w 5262645"/>
              <a:gd name="connsiteY150" fmla="*/ 181105 h 1142622"/>
              <a:gd name="connsiteX151" fmla="*/ 1486055 w 5262645"/>
              <a:gd name="connsiteY151" fmla="*/ 377935 h 1142622"/>
              <a:gd name="connsiteX152" fmla="*/ 1615189 w 5262645"/>
              <a:gd name="connsiteY152" fmla="*/ 465146 h 1142622"/>
              <a:gd name="connsiteX153" fmla="*/ 2280174 w 5262645"/>
              <a:gd name="connsiteY153" fmla="*/ 777420 h 1142622"/>
              <a:gd name="connsiteX154" fmla="*/ 3164727 w 5262645"/>
              <a:gd name="connsiteY154" fmla="*/ 561320 h 1142622"/>
              <a:gd name="connsiteX155" fmla="*/ 3940481 w 5262645"/>
              <a:gd name="connsiteY155" fmla="*/ 332723 h 1142622"/>
              <a:gd name="connsiteX156" fmla="*/ 4817512 w 5262645"/>
              <a:gd name="connsiteY156" fmla="*/ 559223 h 1142622"/>
              <a:gd name="connsiteX157" fmla="*/ 5077183 w 5262645"/>
              <a:gd name="connsiteY157" fmla="*/ 991802 h 1142622"/>
              <a:gd name="connsiteX158" fmla="*/ 5092025 w 5262645"/>
              <a:gd name="connsiteY158" fmla="*/ 1142622 h 1142622"/>
              <a:gd name="connsiteX159" fmla="*/ 5137336 w 5262645"/>
              <a:gd name="connsiteY159" fmla="*/ 1142622 h 1142622"/>
              <a:gd name="connsiteX160" fmla="*/ 5121165 w 5262645"/>
              <a:gd name="connsiteY160" fmla="*/ 980449 h 1142622"/>
              <a:gd name="connsiteX161" fmla="*/ 4848123 w 5262645"/>
              <a:gd name="connsiteY161" fmla="*/ 521395 h 1142622"/>
              <a:gd name="connsiteX162" fmla="*/ 3939256 w 5262645"/>
              <a:gd name="connsiteY162" fmla="*/ 284724 h 1142622"/>
              <a:gd name="connsiteX163" fmla="*/ 3147362 w 5262645"/>
              <a:gd name="connsiteY163" fmla="*/ 516896 h 1142622"/>
              <a:gd name="connsiteX164" fmla="*/ 2285596 w 5262645"/>
              <a:gd name="connsiteY164" fmla="*/ 730511 h 1142622"/>
              <a:gd name="connsiteX165" fmla="*/ 1640959 w 5262645"/>
              <a:gd name="connsiteY165" fmla="*/ 426524 h 1142622"/>
              <a:gd name="connsiteX166" fmla="*/ 1511073 w 5262645"/>
              <a:gd name="connsiteY166" fmla="*/ 338259 h 1142622"/>
              <a:gd name="connsiteX167" fmla="*/ 851959 w 5262645"/>
              <a:gd name="connsiteY167" fmla="*/ 137679 h 1142622"/>
              <a:gd name="connsiteX168" fmla="*/ 819898 w 5262645"/>
              <a:gd name="connsiteY168" fmla="*/ 3 h 1142622"/>
              <a:gd name="connsiteX169" fmla="*/ 9400 w 5262645"/>
              <a:gd name="connsiteY169" fmla="*/ 227187 h 1142622"/>
              <a:gd name="connsiteX170" fmla="*/ 0 w 5262645"/>
              <a:gd name="connsiteY170" fmla="*/ 232581 h 1142622"/>
              <a:gd name="connsiteX171" fmla="*/ 0 w 5262645"/>
              <a:gd name="connsiteY171" fmla="*/ 285706 h 1142622"/>
              <a:gd name="connsiteX172" fmla="*/ 30552 w 5262645"/>
              <a:gd name="connsiteY172" fmla="*/ 267965 h 1142622"/>
              <a:gd name="connsiteX173" fmla="*/ 815049 w 5262645"/>
              <a:gd name="connsiteY173" fmla="*/ 43952 h 1142622"/>
              <a:gd name="connsiteX174" fmla="*/ 1477802 w 5262645"/>
              <a:gd name="connsiteY174" fmla="*/ 247835 h 1142622"/>
              <a:gd name="connsiteX175" fmla="*/ 1611363 w 5262645"/>
              <a:gd name="connsiteY175" fmla="*/ 338256 h 1142622"/>
              <a:gd name="connsiteX176" fmla="*/ 2300273 w 5262645"/>
              <a:gd name="connsiteY176" fmla="*/ 661576 h 1142622"/>
              <a:gd name="connsiteX177" fmla="*/ 3216192 w 5262645"/>
              <a:gd name="connsiteY177" fmla="*/ 436328 h 1142622"/>
              <a:gd name="connsiteX178" fmla="*/ 4021148 w 5262645"/>
              <a:gd name="connsiteY178" fmla="*/ 198531 h 1142622"/>
              <a:gd name="connsiteX179" fmla="*/ 4931630 w 5262645"/>
              <a:gd name="connsiteY179" fmla="*/ 432983 h 1142622"/>
              <a:gd name="connsiteX180" fmla="*/ 5218757 w 5262645"/>
              <a:gd name="connsiteY180" fmla="*/ 1054401 h 1142622"/>
              <a:gd name="connsiteX181" fmla="*/ 5214445 w 5262645"/>
              <a:gd name="connsiteY181" fmla="*/ 1142622 h 1142622"/>
              <a:gd name="connsiteX182" fmla="*/ 5258578 w 5262645"/>
              <a:gd name="connsiteY182" fmla="*/ 1142622 h 1142622"/>
              <a:gd name="connsiteX183" fmla="*/ 5262645 w 5262645"/>
              <a:gd name="connsiteY183" fmla="*/ 1050903 h 1142622"/>
              <a:gd name="connsiteX184" fmla="*/ 4960676 w 5262645"/>
              <a:gd name="connsiteY184" fmla="*/ 395208 h 1142622"/>
              <a:gd name="connsiteX185" fmla="*/ 4018710 w 5262645"/>
              <a:gd name="connsiteY185" fmla="*/ 150336 h 1142622"/>
              <a:gd name="connsiteX186" fmla="*/ 3198224 w 5262645"/>
              <a:gd name="connsiteY186" fmla="*/ 391801 h 1142622"/>
              <a:gd name="connsiteX187" fmla="*/ 2304938 w 5262645"/>
              <a:gd name="connsiteY187" fmla="*/ 613609 h 1142622"/>
              <a:gd name="connsiteX188" fmla="*/ 1637442 w 5262645"/>
              <a:gd name="connsiteY188" fmla="*/ 297821 h 1142622"/>
              <a:gd name="connsiteX189" fmla="*/ 1503023 w 5262645"/>
              <a:gd name="connsiteY189" fmla="*/ 206951 h 1142622"/>
              <a:gd name="connsiteX190" fmla="*/ 819898 w 5262645"/>
              <a:gd name="connsiteY190" fmla="*/ 3 h 1142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</a:cxnLst>
            <a:rect l="l" t="t" r="r" b="b"/>
            <a:pathLst>
              <a:path w="5262645" h="1142622">
                <a:moveTo>
                  <a:pt x="1079662" y="1109493"/>
                </a:moveTo>
                <a:cubicBezTo>
                  <a:pt x="1006733" y="1108758"/>
                  <a:pt x="931937" y="1116757"/>
                  <a:pt x="855172" y="1133506"/>
                </a:cubicBezTo>
                <a:lnTo>
                  <a:pt x="821620" y="1142622"/>
                </a:lnTo>
                <a:lnTo>
                  <a:pt x="1303731" y="1142622"/>
                </a:lnTo>
                <a:lnTo>
                  <a:pt x="1208942" y="1120248"/>
                </a:lnTo>
                <a:cubicBezTo>
                  <a:pt x="1166506" y="1113521"/>
                  <a:pt x="1123420" y="1109935"/>
                  <a:pt x="1079662" y="1109493"/>
                </a:cubicBezTo>
                <a:close/>
                <a:moveTo>
                  <a:pt x="3454425" y="1103179"/>
                </a:moveTo>
                <a:cubicBezTo>
                  <a:pt x="3401006" y="1105390"/>
                  <a:pt x="3348086" y="1112357"/>
                  <a:pt x="3295648" y="1122856"/>
                </a:cubicBezTo>
                <a:lnTo>
                  <a:pt x="3220251" y="1142622"/>
                </a:lnTo>
                <a:lnTo>
                  <a:pt x="3863985" y="1142622"/>
                </a:lnTo>
                <a:lnTo>
                  <a:pt x="3860226" y="1141212"/>
                </a:lnTo>
                <a:cubicBezTo>
                  <a:pt x="3741449" y="1109348"/>
                  <a:pt x="3605899" y="1096585"/>
                  <a:pt x="3454425" y="1103179"/>
                </a:cubicBezTo>
                <a:close/>
                <a:moveTo>
                  <a:pt x="1044551" y="969975"/>
                </a:moveTo>
                <a:cubicBezTo>
                  <a:pt x="853572" y="968326"/>
                  <a:pt x="650416" y="1023974"/>
                  <a:pt x="433352" y="1137173"/>
                </a:cubicBezTo>
                <a:lnTo>
                  <a:pt x="423744" y="1142622"/>
                </a:lnTo>
                <a:lnTo>
                  <a:pt x="524675" y="1142622"/>
                </a:lnTo>
                <a:lnTo>
                  <a:pt x="575706" y="1118240"/>
                </a:lnTo>
                <a:cubicBezTo>
                  <a:pt x="739390" y="1047869"/>
                  <a:pt x="894369" y="1013022"/>
                  <a:pt x="1041474" y="1013559"/>
                </a:cubicBezTo>
                <a:cubicBezTo>
                  <a:pt x="1173868" y="1014043"/>
                  <a:pt x="1299885" y="1043188"/>
                  <a:pt x="1420129" y="1100892"/>
                </a:cubicBezTo>
                <a:lnTo>
                  <a:pt x="1493597" y="1142622"/>
                </a:lnTo>
                <a:lnTo>
                  <a:pt x="1576930" y="1142622"/>
                </a:lnTo>
                <a:lnTo>
                  <a:pt x="1562430" y="1132917"/>
                </a:lnTo>
                <a:cubicBezTo>
                  <a:pt x="1400006" y="1025949"/>
                  <a:pt x="1227891" y="971558"/>
                  <a:pt x="1044551" y="969975"/>
                </a:cubicBezTo>
                <a:close/>
                <a:moveTo>
                  <a:pt x="3650150" y="965819"/>
                </a:moveTo>
                <a:cubicBezTo>
                  <a:pt x="3612637" y="965053"/>
                  <a:pt x="3574075" y="965546"/>
                  <a:pt x="3534481" y="967300"/>
                </a:cubicBezTo>
                <a:cubicBezTo>
                  <a:pt x="3366848" y="974822"/>
                  <a:pt x="3203764" y="1026908"/>
                  <a:pt x="3044771" y="1088916"/>
                </a:cubicBezTo>
                <a:lnTo>
                  <a:pt x="2912547" y="1142622"/>
                </a:lnTo>
                <a:lnTo>
                  <a:pt x="3030795" y="1142622"/>
                </a:lnTo>
                <a:lnTo>
                  <a:pt x="3061076" y="1130274"/>
                </a:lnTo>
                <a:cubicBezTo>
                  <a:pt x="3216991" y="1069246"/>
                  <a:pt x="3376477" y="1018145"/>
                  <a:pt x="3537982" y="1011020"/>
                </a:cubicBezTo>
                <a:cubicBezTo>
                  <a:pt x="3766629" y="1000898"/>
                  <a:pt x="3958630" y="1034018"/>
                  <a:pt x="4111111" y="1109521"/>
                </a:cubicBezTo>
                <a:lnTo>
                  <a:pt x="4162537" y="1142622"/>
                </a:lnTo>
                <a:lnTo>
                  <a:pt x="4242429" y="1142622"/>
                </a:lnTo>
                <a:lnTo>
                  <a:pt x="4132194" y="1071305"/>
                </a:lnTo>
                <a:cubicBezTo>
                  <a:pt x="3999056" y="1004944"/>
                  <a:pt x="3837714" y="969649"/>
                  <a:pt x="3650150" y="965819"/>
                </a:cubicBezTo>
                <a:close/>
                <a:moveTo>
                  <a:pt x="1013752" y="829860"/>
                </a:moveTo>
                <a:cubicBezTo>
                  <a:pt x="774122" y="828036"/>
                  <a:pt x="516197" y="912602"/>
                  <a:pt x="236858" y="1084037"/>
                </a:cubicBezTo>
                <a:lnTo>
                  <a:pt x="147702" y="1142622"/>
                </a:lnTo>
                <a:lnTo>
                  <a:pt x="229307" y="1142622"/>
                </a:lnTo>
                <a:lnTo>
                  <a:pt x="258446" y="1123426"/>
                </a:lnTo>
                <a:cubicBezTo>
                  <a:pt x="529803" y="956306"/>
                  <a:pt x="779174" y="873610"/>
                  <a:pt x="1010073" y="874409"/>
                </a:cubicBezTo>
                <a:cubicBezTo>
                  <a:pt x="1194794" y="875050"/>
                  <a:pt x="1367692" y="929128"/>
                  <a:pt x="1530568" y="1036169"/>
                </a:cubicBezTo>
                <a:cubicBezTo>
                  <a:pt x="1565102" y="1059812"/>
                  <a:pt x="1600140" y="1084160"/>
                  <a:pt x="1635534" y="1108259"/>
                </a:cubicBezTo>
                <a:lnTo>
                  <a:pt x="1686407" y="1142622"/>
                </a:lnTo>
                <a:lnTo>
                  <a:pt x="1764171" y="1142622"/>
                </a:lnTo>
                <a:lnTo>
                  <a:pt x="1660797" y="1072659"/>
                </a:lnTo>
                <a:cubicBezTo>
                  <a:pt x="1626217" y="1047452"/>
                  <a:pt x="1590823" y="1023356"/>
                  <a:pt x="1555330" y="999867"/>
                </a:cubicBezTo>
                <a:cubicBezTo>
                  <a:pt x="1385450" y="888071"/>
                  <a:pt x="1205456" y="831322"/>
                  <a:pt x="1013752" y="829860"/>
                </a:cubicBezTo>
                <a:close/>
                <a:moveTo>
                  <a:pt x="3736369" y="829169"/>
                </a:moveTo>
                <a:cubicBezTo>
                  <a:pt x="3697175" y="828391"/>
                  <a:pt x="3656874" y="828923"/>
                  <a:pt x="3615477" y="830770"/>
                </a:cubicBezTo>
                <a:cubicBezTo>
                  <a:pt x="3382239" y="841387"/>
                  <a:pt x="3157331" y="935294"/>
                  <a:pt x="2939528" y="1025711"/>
                </a:cubicBezTo>
                <a:cubicBezTo>
                  <a:pt x="2876377" y="1052015"/>
                  <a:pt x="2814058" y="1077989"/>
                  <a:pt x="2752317" y="1101740"/>
                </a:cubicBezTo>
                <a:lnTo>
                  <a:pt x="2632490" y="1142622"/>
                </a:lnTo>
                <a:lnTo>
                  <a:pt x="2788505" y="1142622"/>
                </a:lnTo>
                <a:lnTo>
                  <a:pt x="2962485" y="1071984"/>
                </a:lnTo>
                <a:cubicBezTo>
                  <a:pt x="3176348" y="982788"/>
                  <a:pt x="3397578" y="890448"/>
                  <a:pt x="3623003" y="880108"/>
                </a:cubicBezTo>
                <a:cubicBezTo>
                  <a:pt x="3942282" y="865870"/>
                  <a:pt x="4192772" y="931631"/>
                  <a:pt x="4368179" y="1076061"/>
                </a:cubicBezTo>
                <a:lnTo>
                  <a:pt x="4432352" y="1142622"/>
                </a:lnTo>
                <a:lnTo>
                  <a:pt x="4494589" y="1142622"/>
                </a:lnTo>
                <a:lnTo>
                  <a:pt x="4392490" y="1036894"/>
                </a:lnTo>
                <a:cubicBezTo>
                  <a:pt x="4230821" y="904288"/>
                  <a:pt x="4010728" y="834615"/>
                  <a:pt x="3736369" y="829169"/>
                </a:cubicBezTo>
                <a:close/>
                <a:moveTo>
                  <a:pt x="980938" y="690946"/>
                </a:moveTo>
                <a:cubicBezTo>
                  <a:pt x="689164" y="689027"/>
                  <a:pt x="371378" y="809957"/>
                  <a:pt x="22523" y="1054831"/>
                </a:cubicBezTo>
                <a:lnTo>
                  <a:pt x="0" y="1071570"/>
                </a:lnTo>
                <a:lnTo>
                  <a:pt x="0" y="1136555"/>
                </a:lnTo>
                <a:lnTo>
                  <a:pt x="52579" y="1097630"/>
                </a:lnTo>
                <a:cubicBezTo>
                  <a:pt x="391991" y="859980"/>
                  <a:pt x="699770" y="741317"/>
                  <a:pt x="981469" y="741578"/>
                </a:cubicBezTo>
                <a:cubicBezTo>
                  <a:pt x="1174634" y="741759"/>
                  <a:pt x="1355535" y="797859"/>
                  <a:pt x="1525962" y="909860"/>
                </a:cubicBezTo>
                <a:cubicBezTo>
                  <a:pt x="1562566" y="934148"/>
                  <a:pt x="1598562" y="958342"/>
                  <a:pt x="1636065" y="984650"/>
                </a:cubicBezTo>
                <a:cubicBezTo>
                  <a:pt x="1679825" y="1014846"/>
                  <a:pt x="1723953" y="1045276"/>
                  <a:pt x="1768868" y="1074298"/>
                </a:cubicBezTo>
                <a:lnTo>
                  <a:pt x="1884590" y="1142622"/>
                </a:lnTo>
                <a:lnTo>
                  <a:pt x="1995028" y="1142622"/>
                </a:lnTo>
                <a:lnTo>
                  <a:pt x="1919556" y="1109424"/>
                </a:lnTo>
                <a:cubicBezTo>
                  <a:pt x="1829051" y="1061657"/>
                  <a:pt x="1742487" y="1002041"/>
                  <a:pt x="1657307" y="943427"/>
                </a:cubicBezTo>
                <a:lnTo>
                  <a:pt x="1546098" y="867831"/>
                </a:lnTo>
                <a:cubicBezTo>
                  <a:pt x="1368854" y="751341"/>
                  <a:pt x="1181011" y="692262"/>
                  <a:pt x="980938" y="690946"/>
                </a:cubicBezTo>
                <a:close/>
                <a:moveTo>
                  <a:pt x="949119" y="551351"/>
                </a:moveTo>
                <a:cubicBezTo>
                  <a:pt x="688593" y="549872"/>
                  <a:pt x="408141" y="642674"/>
                  <a:pt x="104610" y="830205"/>
                </a:cubicBezTo>
                <a:lnTo>
                  <a:pt x="0" y="899395"/>
                </a:lnTo>
                <a:lnTo>
                  <a:pt x="0" y="956469"/>
                </a:lnTo>
                <a:lnTo>
                  <a:pt x="127858" y="871762"/>
                </a:lnTo>
                <a:cubicBezTo>
                  <a:pt x="423000" y="688947"/>
                  <a:pt x="694914" y="597937"/>
                  <a:pt x="946856" y="598209"/>
                </a:cubicBezTo>
                <a:cubicBezTo>
                  <a:pt x="1148410" y="598427"/>
                  <a:pt x="1337181" y="657063"/>
                  <a:pt x="1514838" y="773853"/>
                </a:cubicBezTo>
                <a:cubicBezTo>
                  <a:pt x="1553407" y="799402"/>
                  <a:pt x="1591617" y="825195"/>
                  <a:pt x="1629475" y="851249"/>
                </a:cubicBezTo>
                <a:cubicBezTo>
                  <a:pt x="1812123" y="976689"/>
                  <a:pt x="2000558" y="1106490"/>
                  <a:pt x="2222942" y="1130727"/>
                </a:cubicBezTo>
                <a:cubicBezTo>
                  <a:pt x="2486708" y="1158314"/>
                  <a:pt x="2741081" y="1051837"/>
                  <a:pt x="3010780" y="939176"/>
                </a:cubicBezTo>
                <a:cubicBezTo>
                  <a:pt x="3233776" y="845569"/>
                  <a:pt x="3463739" y="747522"/>
                  <a:pt x="3699898" y="738008"/>
                </a:cubicBezTo>
                <a:cubicBezTo>
                  <a:pt x="4032989" y="722915"/>
                  <a:pt x="4294866" y="791161"/>
                  <a:pt x="4478278" y="941560"/>
                </a:cubicBezTo>
                <a:cubicBezTo>
                  <a:pt x="4522991" y="978313"/>
                  <a:pt x="4560417" y="1017323"/>
                  <a:pt x="4591453" y="1058360"/>
                </a:cubicBezTo>
                <a:lnTo>
                  <a:pt x="4640354" y="1142622"/>
                </a:lnTo>
                <a:lnTo>
                  <a:pt x="4689946" y="1142622"/>
                </a:lnTo>
                <a:lnTo>
                  <a:pt x="4625940" y="1031947"/>
                </a:lnTo>
                <a:cubicBezTo>
                  <a:pt x="4592996" y="988210"/>
                  <a:pt x="4553260" y="946635"/>
                  <a:pt x="4505754" y="907563"/>
                </a:cubicBezTo>
                <a:cubicBezTo>
                  <a:pt x="4313437" y="749192"/>
                  <a:pt x="4040982" y="677358"/>
                  <a:pt x="3695891" y="693590"/>
                </a:cubicBezTo>
                <a:cubicBezTo>
                  <a:pt x="3452321" y="704684"/>
                  <a:pt x="3217676" y="802902"/>
                  <a:pt x="2990744" y="897723"/>
                </a:cubicBezTo>
                <a:cubicBezTo>
                  <a:pt x="2726990" y="1008254"/>
                  <a:pt x="2477967" y="1112504"/>
                  <a:pt x="2224792" y="1084787"/>
                </a:cubicBezTo>
                <a:cubicBezTo>
                  <a:pt x="2014346" y="1061565"/>
                  <a:pt x="1830592" y="935325"/>
                  <a:pt x="1652726" y="812840"/>
                </a:cubicBezTo>
                <a:cubicBezTo>
                  <a:pt x="1614520" y="787040"/>
                  <a:pt x="1576657" y="760988"/>
                  <a:pt x="1537741" y="735697"/>
                </a:cubicBezTo>
                <a:cubicBezTo>
                  <a:pt x="1353210" y="614060"/>
                  <a:pt x="1157543" y="552534"/>
                  <a:pt x="949119" y="551351"/>
                </a:cubicBezTo>
                <a:close/>
                <a:moveTo>
                  <a:pt x="916211" y="411825"/>
                </a:moveTo>
                <a:cubicBezTo>
                  <a:pt x="645141" y="410356"/>
                  <a:pt x="353536" y="507035"/>
                  <a:pt x="38109" y="702895"/>
                </a:cubicBezTo>
                <a:lnTo>
                  <a:pt x="0" y="728235"/>
                </a:lnTo>
                <a:lnTo>
                  <a:pt x="0" y="784267"/>
                </a:lnTo>
                <a:lnTo>
                  <a:pt x="59830" y="744506"/>
                </a:lnTo>
                <a:cubicBezTo>
                  <a:pt x="367153" y="553566"/>
                  <a:pt x="650360" y="458527"/>
                  <a:pt x="912813" y="458683"/>
                </a:cubicBezTo>
                <a:cubicBezTo>
                  <a:pt x="1122776" y="458809"/>
                  <a:pt x="1319456" y="519860"/>
                  <a:pt x="1504573" y="641477"/>
                </a:cubicBezTo>
                <a:cubicBezTo>
                  <a:pt x="1544245" y="667822"/>
                  <a:pt x="1584063" y="695126"/>
                  <a:pt x="1623885" y="722429"/>
                </a:cubicBezTo>
                <a:cubicBezTo>
                  <a:pt x="1814032" y="853129"/>
                  <a:pt x="2009967" y="988194"/>
                  <a:pt x="2241276" y="1012959"/>
                </a:cubicBezTo>
                <a:cubicBezTo>
                  <a:pt x="2516374" y="1045190"/>
                  <a:pt x="2780432" y="932848"/>
                  <a:pt x="3060932" y="815117"/>
                </a:cubicBezTo>
                <a:cubicBezTo>
                  <a:pt x="3293311" y="717461"/>
                  <a:pt x="3533659" y="616763"/>
                  <a:pt x="3778890" y="605007"/>
                </a:cubicBezTo>
                <a:cubicBezTo>
                  <a:pt x="4125897" y="588466"/>
                  <a:pt x="4398810" y="659447"/>
                  <a:pt x="4590119" y="816410"/>
                </a:cubicBezTo>
                <a:cubicBezTo>
                  <a:pt x="4683272" y="892698"/>
                  <a:pt x="4746083" y="978499"/>
                  <a:pt x="4786041" y="1071845"/>
                </a:cubicBezTo>
                <a:lnTo>
                  <a:pt x="4807324" y="1142622"/>
                </a:lnTo>
                <a:lnTo>
                  <a:pt x="4854309" y="1142622"/>
                </a:lnTo>
                <a:lnTo>
                  <a:pt x="4826414" y="1049879"/>
                </a:lnTo>
                <a:cubicBezTo>
                  <a:pt x="4784109" y="950708"/>
                  <a:pt x="4717656" y="859211"/>
                  <a:pt x="4618918" y="778285"/>
                </a:cubicBezTo>
                <a:cubicBezTo>
                  <a:pt x="4418600" y="613954"/>
                  <a:pt x="4134750" y="539633"/>
                  <a:pt x="3775850" y="556710"/>
                </a:cubicBezTo>
                <a:cubicBezTo>
                  <a:pt x="3522802" y="568745"/>
                  <a:pt x="3278420" y="671267"/>
                  <a:pt x="3041757" y="770395"/>
                </a:cubicBezTo>
                <a:cubicBezTo>
                  <a:pt x="2768211" y="887399"/>
                  <a:pt x="2509099" y="996201"/>
                  <a:pt x="2245791" y="967761"/>
                </a:cubicBezTo>
                <a:cubicBezTo>
                  <a:pt x="2025824" y="943914"/>
                  <a:pt x="1834571" y="812415"/>
                  <a:pt x="1649458" y="685019"/>
                </a:cubicBezTo>
                <a:cubicBezTo>
                  <a:pt x="1609384" y="657360"/>
                  <a:pt x="1568306" y="628304"/>
                  <a:pt x="1529035" y="603263"/>
                </a:cubicBezTo>
                <a:cubicBezTo>
                  <a:pt x="1336782" y="476987"/>
                  <a:pt x="1133068" y="412999"/>
                  <a:pt x="916211" y="411825"/>
                </a:cubicBezTo>
                <a:close/>
                <a:moveTo>
                  <a:pt x="884295" y="273354"/>
                </a:moveTo>
                <a:cubicBezTo>
                  <a:pt x="649897" y="272522"/>
                  <a:pt x="400659" y="342523"/>
                  <a:pt x="134418" y="483540"/>
                </a:cubicBezTo>
                <a:lnTo>
                  <a:pt x="0" y="560911"/>
                </a:lnTo>
                <a:lnTo>
                  <a:pt x="0" y="612192"/>
                </a:lnTo>
                <a:lnTo>
                  <a:pt x="148941" y="526060"/>
                </a:lnTo>
                <a:cubicBezTo>
                  <a:pt x="408138" y="388033"/>
                  <a:pt x="650399" y="319181"/>
                  <a:pt x="877754" y="319132"/>
                </a:cubicBezTo>
                <a:cubicBezTo>
                  <a:pt x="1096012" y="319085"/>
                  <a:pt x="1300533" y="382448"/>
                  <a:pt x="1493106" y="508889"/>
                </a:cubicBezTo>
                <a:cubicBezTo>
                  <a:pt x="1535093" y="536241"/>
                  <a:pt x="1576276" y="564692"/>
                  <a:pt x="1617811" y="592896"/>
                </a:cubicBezTo>
                <a:cubicBezTo>
                  <a:pt x="1816264" y="727750"/>
                  <a:pt x="2020054" y="867818"/>
                  <a:pt x="2260186" y="893714"/>
                </a:cubicBezTo>
                <a:cubicBezTo>
                  <a:pt x="2546069" y="924603"/>
                  <a:pt x="2821325" y="808507"/>
                  <a:pt x="3112870" y="686066"/>
                </a:cubicBezTo>
                <a:cubicBezTo>
                  <a:pt x="3356039" y="583344"/>
                  <a:pt x="3604816" y="478749"/>
                  <a:pt x="3859775" y="466408"/>
                </a:cubicBezTo>
                <a:cubicBezTo>
                  <a:pt x="4219943" y="447365"/>
                  <a:pt x="4505145" y="522836"/>
                  <a:pt x="4704205" y="685413"/>
                </a:cubicBezTo>
                <a:cubicBezTo>
                  <a:pt x="4849445" y="804469"/>
                  <a:pt x="4923802" y="945681"/>
                  <a:pt x="4953476" y="1102215"/>
                </a:cubicBezTo>
                <a:lnTo>
                  <a:pt x="4957420" y="1142622"/>
                </a:lnTo>
                <a:lnTo>
                  <a:pt x="5002699" y="1142622"/>
                </a:lnTo>
                <a:lnTo>
                  <a:pt x="4997750" y="1093380"/>
                </a:lnTo>
                <a:cubicBezTo>
                  <a:pt x="4966098" y="928230"/>
                  <a:pt x="4887480" y="777666"/>
                  <a:pt x="4733501" y="651712"/>
                </a:cubicBezTo>
                <a:cubicBezTo>
                  <a:pt x="4525531" y="481163"/>
                  <a:pt x="4231403" y="405165"/>
                  <a:pt x="3857231" y="422542"/>
                </a:cubicBezTo>
                <a:cubicBezTo>
                  <a:pt x="3594103" y="435410"/>
                  <a:pt x="3340688" y="541732"/>
                  <a:pt x="3094540" y="645520"/>
                </a:cubicBezTo>
                <a:cubicBezTo>
                  <a:pt x="2807536" y="766836"/>
                  <a:pt x="2539143" y="879090"/>
                  <a:pt x="2265450" y="849572"/>
                </a:cubicBezTo>
                <a:cubicBezTo>
                  <a:pt x="2036915" y="824949"/>
                  <a:pt x="1837808" y="688438"/>
                  <a:pt x="1645442" y="556134"/>
                </a:cubicBezTo>
                <a:cubicBezTo>
                  <a:pt x="1604010" y="527326"/>
                  <a:pt x="1562228" y="498772"/>
                  <a:pt x="1520237" y="471428"/>
                </a:cubicBezTo>
                <a:cubicBezTo>
                  <a:pt x="1320662" y="340232"/>
                  <a:pt x="1109318" y="274153"/>
                  <a:pt x="884295" y="273354"/>
                </a:cubicBezTo>
                <a:close/>
                <a:moveTo>
                  <a:pt x="851959" y="137679"/>
                </a:moveTo>
                <a:cubicBezTo>
                  <a:pt x="606952" y="138024"/>
                  <a:pt x="345642" y="211111"/>
                  <a:pt x="69634" y="356424"/>
                </a:cubicBezTo>
                <a:lnTo>
                  <a:pt x="0" y="396306"/>
                </a:lnTo>
                <a:lnTo>
                  <a:pt x="0" y="448935"/>
                </a:lnTo>
                <a:lnTo>
                  <a:pt x="90445" y="396521"/>
                </a:lnTo>
                <a:cubicBezTo>
                  <a:pt x="359468" y="252953"/>
                  <a:pt x="610956" y="181280"/>
                  <a:pt x="847014" y="181105"/>
                </a:cubicBezTo>
                <a:cubicBezTo>
                  <a:pt x="1073631" y="180938"/>
                  <a:pt x="1286024" y="246665"/>
                  <a:pt x="1486055" y="377935"/>
                </a:cubicBezTo>
                <a:cubicBezTo>
                  <a:pt x="1529150" y="406080"/>
                  <a:pt x="1572043" y="435439"/>
                  <a:pt x="1615189" y="465146"/>
                </a:cubicBezTo>
                <a:cubicBezTo>
                  <a:pt x="1819482" y="605920"/>
                  <a:pt x="2031126" y="750995"/>
                  <a:pt x="2280174" y="777420"/>
                </a:cubicBezTo>
                <a:cubicBezTo>
                  <a:pt x="2576437" y="809389"/>
                  <a:pt x="2862386" y="688822"/>
                  <a:pt x="3164727" y="561320"/>
                </a:cubicBezTo>
                <a:cubicBezTo>
                  <a:pt x="3415616" y="455206"/>
                  <a:pt x="3675183" y="345544"/>
                  <a:pt x="3940481" y="332723"/>
                </a:cubicBezTo>
                <a:cubicBezTo>
                  <a:pt x="4315821" y="313984"/>
                  <a:pt x="4609793" y="389025"/>
                  <a:pt x="4817512" y="559223"/>
                </a:cubicBezTo>
                <a:cubicBezTo>
                  <a:pt x="4968753" y="682753"/>
                  <a:pt x="5046211" y="829316"/>
                  <a:pt x="5077183" y="991802"/>
                </a:cubicBezTo>
                <a:lnTo>
                  <a:pt x="5092025" y="1142622"/>
                </a:lnTo>
                <a:lnTo>
                  <a:pt x="5137336" y="1142622"/>
                </a:lnTo>
                <a:lnTo>
                  <a:pt x="5121165" y="980449"/>
                </a:lnTo>
                <a:cubicBezTo>
                  <a:pt x="5088537" y="808985"/>
                  <a:pt x="5007403" y="652524"/>
                  <a:pt x="4848123" y="521395"/>
                </a:cubicBezTo>
                <a:cubicBezTo>
                  <a:pt x="4632150" y="344882"/>
                  <a:pt x="4326489" y="265447"/>
                  <a:pt x="3939256" y="284724"/>
                </a:cubicBezTo>
                <a:cubicBezTo>
                  <a:pt x="3665792" y="298077"/>
                  <a:pt x="3402540" y="409306"/>
                  <a:pt x="3147362" y="516896"/>
                </a:cubicBezTo>
                <a:cubicBezTo>
                  <a:pt x="2850020" y="642420"/>
                  <a:pt x="2570020" y="760849"/>
                  <a:pt x="2285596" y="730511"/>
                </a:cubicBezTo>
                <a:cubicBezTo>
                  <a:pt x="2047180" y="705515"/>
                  <a:pt x="1840926" y="563489"/>
                  <a:pt x="1640959" y="426524"/>
                </a:cubicBezTo>
                <a:cubicBezTo>
                  <a:pt x="1597563" y="396467"/>
                  <a:pt x="1554421" y="366758"/>
                  <a:pt x="1511073" y="338259"/>
                </a:cubicBezTo>
                <a:cubicBezTo>
                  <a:pt x="1307344" y="204056"/>
                  <a:pt x="1087165" y="137348"/>
                  <a:pt x="851959" y="137679"/>
                </a:cubicBezTo>
                <a:close/>
                <a:moveTo>
                  <a:pt x="819898" y="3"/>
                </a:moveTo>
                <a:cubicBezTo>
                  <a:pt x="566123" y="487"/>
                  <a:pt x="295510" y="76271"/>
                  <a:pt x="9400" y="227187"/>
                </a:cubicBezTo>
                <a:lnTo>
                  <a:pt x="0" y="232581"/>
                </a:lnTo>
                <a:lnTo>
                  <a:pt x="0" y="285706"/>
                </a:lnTo>
                <a:lnTo>
                  <a:pt x="30552" y="267965"/>
                </a:lnTo>
                <a:cubicBezTo>
                  <a:pt x="309500" y="118793"/>
                  <a:pt x="570264" y="44267"/>
                  <a:pt x="815049" y="43952"/>
                </a:cubicBezTo>
                <a:cubicBezTo>
                  <a:pt x="1050045" y="43649"/>
                  <a:pt x="1270311" y="111739"/>
                  <a:pt x="1477802" y="247835"/>
                </a:cubicBezTo>
                <a:cubicBezTo>
                  <a:pt x="1522255" y="277135"/>
                  <a:pt x="1566508" y="307648"/>
                  <a:pt x="1611363" y="338256"/>
                </a:cubicBezTo>
                <a:cubicBezTo>
                  <a:pt x="1823256" y="483682"/>
                  <a:pt x="2042149" y="633671"/>
                  <a:pt x="2300273" y="661576"/>
                </a:cubicBezTo>
                <a:cubicBezTo>
                  <a:pt x="2607020" y="694013"/>
                  <a:pt x="2903054" y="568891"/>
                  <a:pt x="3216192" y="436328"/>
                </a:cubicBezTo>
                <a:cubicBezTo>
                  <a:pt x="3477072" y="326256"/>
                  <a:pt x="3746370" y="212288"/>
                  <a:pt x="4021148" y="198531"/>
                </a:cubicBezTo>
                <a:cubicBezTo>
                  <a:pt x="4410646" y="178694"/>
                  <a:pt x="4716659" y="257874"/>
                  <a:pt x="4931630" y="432983"/>
                </a:cubicBezTo>
                <a:cubicBezTo>
                  <a:pt x="5141694" y="603099"/>
                  <a:pt x="5214812" y="816169"/>
                  <a:pt x="5218757" y="1054401"/>
                </a:cubicBezTo>
                <a:lnTo>
                  <a:pt x="5214445" y="1142622"/>
                </a:lnTo>
                <a:lnTo>
                  <a:pt x="5258578" y="1142622"/>
                </a:lnTo>
                <a:lnTo>
                  <a:pt x="5262645" y="1050903"/>
                </a:lnTo>
                <a:cubicBezTo>
                  <a:pt x="5257551" y="802201"/>
                  <a:pt x="5181081" y="574928"/>
                  <a:pt x="4960676" y="395208"/>
                </a:cubicBezTo>
                <a:cubicBezTo>
                  <a:pt x="4737054" y="212482"/>
                  <a:pt x="4419604" y="129256"/>
                  <a:pt x="4018710" y="150336"/>
                </a:cubicBezTo>
                <a:cubicBezTo>
                  <a:pt x="3735519" y="164267"/>
                  <a:pt x="3462181" y="280063"/>
                  <a:pt x="3198224" y="391801"/>
                </a:cubicBezTo>
                <a:cubicBezTo>
                  <a:pt x="2890434" y="522140"/>
                  <a:pt x="2600101" y="644775"/>
                  <a:pt x="2304938" y="613609"/>
                </a:cubicBezTo>
                <a:cubicBezTo>
                  <a:pt x="2058310" y="587587"/>
                  <a:pt x="1845613" y="439539"/>
                  <a:pt x="1637442" y="297821"/>
                </a:cubicBezTo>
                <a:cubicBezTo>
                  <a:pt x="1592587" y="267214"/>
                  <a:pt x="1547730" y="236605"/>
                  <a:pt x="1503023" y="206951"/>
                </a:cubicBezTo>
                <a:cubicBezTo>
                  <a:pt x="1291626" y="68471"/>
                  <a:pt x="1063521" y="-461"/>
                  <a:pt x="819898" y="3"/>
                </a:cubicBezTo>
                <a:close/>
              </a:path>
            </a:pathLst>
          </a:custGeom>
          <a:solidFill>
            <a:schemeClr val="accent5">
              <a:alpha val="40000"/>
            </a:schemeClr>
          </a:solidFill>
          <a:ln w="4056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94AA2AD-F6CC-EBED-6B05-9E70B2A36360}"/>
              </a:ext>
            </a:extLst>
          </p:cNvPr>
          <p:cNvSpPr>
            <a:spLocks noGrp="1"/>
          </p:cNvSpPr>
          <p:nvPr>
            <p:ph sz="quarter" idx="28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414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ameo Placeholder 6" descr="Cameo Placeholder&#10;">
            <a:extLst>
              <a:ext uri="{FF2B5EF4-FFF2-40B4-BE49-F238E27FC236}">
                <a16:creationId xmlns:a16="http://schemas.microsoft.com/office/drawing/2014/main" id="{A7003435-F4F8-E571-E550-F4D4819B5165}"/>
              </a:ext>
            </a:extLst>
          </p:cNvPr>
          <p:cNvPicPr>
            <a:picLocks noGrp="1"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>
            <p:ph type="media" sz="quarter" idx="15">
              <p:extLst>
                <p:ext uri="{56F484CC-4922-43CF-B6FB-B326C6A72FC8}">
                  <p232:phTypeExt xmlns:p232="http://schemas.microsoft.com/office/powerpoint/2023/02/main">
                    <p232:type>
                      <p232:cameo/>
                    </p232:type>
                  </p232:phTypeExt>
                </p:ext>
              </p:extLst>
            </p:ph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5571742" cy="3429000"/>
          </a:xfrm>
        </p:spPr>
      </p:pic>
      <p:pic>
        <p:nvPicPr>
          <p:cNvPr id="8" name="Picture Placeholder 11" descr="People looking at a piece of paper">
            <a:extLst>
              <a:ext uri="{FF2B5EF4-FFF2-40B4-BE49-F238E27FC236}">
                <a16:creationId xmlns:a16="http://schemas.microsoft.com/office/drawing/2014/main" id="{BCE75CBB-BEF2-D357-6F3F-71A72869DA98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5"/>
          <a:srcRect t="3810" b="3810"/>
          <a:stretch/>
        </p:blipFill>
        <p:spPr>
          <a:xfrm>
            <a:off x="0" y="3429001"/>
            <a:ext cx="5571742" cy="3429000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B7A5C6A-1C16-7BD1-26E2-148AD6560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0868" y="0"/>
            <a:ext cx="7091132" cy="6858000"/>
          </a:xfrm>
        </p:spPr>
        <p:txBody>
          <a:bodyPr/>
          <a:lstStyle/>
          <a:p>
            <a:r>
              <a:rPr lang="en-US">
                <a:ea typeface="Source Sans Pro Black"/>
              </a:rPr>
              <a:t>Α' ΜΕΡΟΣ - ΘΕΩΡΙΑ</a:t>
            </a:r>
            <a:endParaRPr lang="en-US">
              <a:cs typeface="Posterama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C69312-2D35-F080-387F-1BBBE8F3EF8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00704" y="6363813"/>
            <a:ext cx="594564" cy="256854"/>
          </a:xfrm>
        </p:spPr>
        <p:txBody>
          <a:bodyPr/>
          <a:lstStyle/>
          <a:p>
            <a:fld id="{5D9ACC8A-FA13-47DD-9722-0749C5E70D5A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20B4EC-8AB4-8A3F-B52E-53163B6CD36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538913" y="4307100"/>
            <a:ext cx="4722812" cy="2313567"/>
          </a:xfrm>
        </p:spPr>
        <p:txBody>
          <a:bodyPr vert="horz" lIns="0" tIns="45720" rIns="91440" bIns="45720" rtlCol="0" anchor="t">
            <a:noAutofit/>
          </a:bodyPr>
          <a:lstStyle/>
          <a:p>
            <a:endParaRPr lang="en-US"/>
          </a:p>
        </p:txBody>
      </p:sp>
      <p:sp>
        <p:nvSpPr>
          <p:cNvPr id="14" name="Freeform 17">
            <a:extLst>
              <a:ext uri="{FF2B5EF4-FFF2-40B4-BE49-F238E27FC236}">
                <a16:creationId xmlns:a16="http://schemas.microsoft.com/office/drawing/2014/main" id="{BA36867C-39BE-D117-C320-365AD97A1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 flipH="1" flipV="1">
            <a:off x="10546318" y="-731282"/>
            <a:ext cx="914402" cy="2376963"/>
          </a:xfrm>
          <a:custGeom>
            <a:avLst/>
            <a:gdLst>
              <a:gd name="connsiteX0" fmla="*/ 0 w 914402"/>
              <a:gd name="connsiteY0" fmla="*/ 2376963 h 2376963"/>
              <a:gd name="connsiteX1" fmla="*/ 0 w 914402"/>
              <a:gd name="connsiteY1" fmla="*/ 1899066 h 2376963"/>
              <a:gd name="connsiteX2" fmla="*/ 115221 w 914402"/>
              <a:gd name="connsiteY2" fmla="*/ 1836526 h 2376963"/>
              <a:gd name="connsiteX3" fmla="*/ 459784 w 914402"/>
              <a:gd name="connsiteY3" fmla="*/ 1188481 h 2376963"/>
              <a:gd name="connsiteX4" fmla="*/ 115221 w 914402"/>
              <a:gd name="connsiteY4" fmla="*/ 540436 h 2376963"/>
              <a:gd name="connsiteX5" fmla="*/ 0 w 914402"/>
              <a:gd name="connsiteY5" fmla="*/ 477896 h 2376963"/>
              <a:gd name="connsiteX6" fmla="*/ 0 w 914402"/>
              <a:gd name="connsiteY6" fmla="*/ 0 h 2376963"/>
              <a:gd name="connsiteX7" fmla="*/ 159427 w 914402"/>
              <a:gd name="connsiteY7" fmla="*/ 49489 h 2376963"/>
              <a:gd name="connsiteX8" fmla="*/ 914402 w 914402"/>
              <a:gd name="connsiteY8" fmla="*/ 1188481 h 2376963"/>
              <a:gd name="connsiteX9" fmla="*/ 159427 w 914402"/>
              <a:gd name="connsiteY9" fmla="*/ 2327474 h 2376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2" h="2376963">
                <a:moveTo>
                  <a:pt x="0" y="2376963"/>
                </a:moveTo>
                <a:lnTo>
                  <a:pt x="0" y="1899066"/>
                </a:lnTo>
                <a:lnTo>
                  <a:pt x="115221" y="1836526"/>
                </a:lnTo>
                <a:cubicBezTo>
                  <a:pt x="323105" y="1696082"/>
                  <a:pt x="459784" y="1458243"/>
                  <a:pt x="459784" y="1188481"/>
                </a:cubicBezTo>
                <a:cubicBezTo>
                  <a:pt x="459784" y="918719"/>
                  <a:pt x="323105" y="680880"/>
                  <a:pt x="115221" y="540436"/>
                </a:cubicBezTo>
                <a:lnTo>
                  <a:pt x="0" y="477896"/>
                </a:lnTo>
                <a:lnTo>
                  <a:pt x="0" y="0"/>
                </a:lnTo>
                <a:lnTo>
                  <a:pt x="159427" y="49489"/>
                </a:lnTo>
                <a:cubicBezTo>
                  <a:pt x="603094" y="237144"/>
                  <a:pt x="914402" y="676458"/>
                  <a:pt x="914402" y="1188481"/>
                </a:cubicBezTo>
                <a:cubicBezTo>
                  <a:pt x="914402" y="1700505"/>
                  <a:pt x="603094" y="2139818"/>
                  <a:pt x="159427" y="2327474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0087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87F3207-AA23-64CF-F26C-D7DEF22F0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698" y="375312"/>
            <a:ext cx="5060194" cy="1586784"/>
          </a:xfrm>
        </p:spPr>
        <p:txBody>
          <a:bodyPr/>
          <a:lstStyle/>
          <a:p>
            <a:r>
              <a:rPr lang="en-US">
                <a:ea typeface="Source Sans Pro Black"/>
              </a:rPr>
              <a:t>ΣΤΟΙΧΕΙΟΜΕΤΡΙΚΟΙ ΥΠΟΛΟΓΙΣΜΟΙ</a:t>
            </a:r>
            <a:endParaRPr lang="en-US">
              <a:cs typeface="Posterama"/>
            </a:endParaRPr>
          </a:p>
        </p:txBody>
      </p:sp>
      <p:pic>
        <p:nvPicPr>
          <p:cNvPr id="56" name="Cameo Placeholder 55" descr="Cameo Placeholder&#10;">
            <a:extLst>
              <a:ext uri="{FF2B5EF4-FFF2-40B4-BE49-F238E27FC236}">
                <a16:creationId xmlns:a16="http://schemas.microsoft.com/office/drawing/2014/main" id="{99980E1E-EA0D-EC00-69F4-73FAFB98C4F9}"/>
              </a:ext>
            </a:extLst>
          </p:cNvPr>
          <p:cNvPicPr>
            <a:picLocks noGrp="1"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>
            <p:ph type="media" sz="quarter" idx="15">
              <p:extLst>
                <p:ext uri="{56F484CC-4922-43CF-B6FB-B326C6A72FC8}">
                  <p232:phTypeExt xmlns:p232="http://schemas.microsoft.com/office/powerpoint/2023/02/main">
                    <p232:type>
                      <p232:cameo/>
                    </p232:type>
                  </p232:phTypeExt>
                </p:ext>
              </p:extLst>
            </p:ph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" y="2257425"/>
            <a:ext cx="2729213" cy="3868738"/>
          </a:xfr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714A6AA-5E83-8960-B04B-E8E1B2851E3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114675" y="2170113"/>
            <a:ext cx="2773363" cy="395605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 err="1">
                <a:latin typeface="Calibri"/>
                <a:ea typeface="Calibri"/>
                <a:cs typeface="Calibri"/>
              </a:rPr>
              <a:t>Σε</a:t>
            </a:r>
            <a:r>
              <a:rPr lang="en-US" sz="2400">
                <a:latin typeface="Calibri"/>
                <a:ea typeface="Calibri"/>
                <a:cs typeface="Calibri"/>
              </a:rPr>
              <a:t> </a:t>
            </a:r>
            <a:r>
              <a:rPr lang="en-US" sz="2400" err="1">
                <a:latin typeface="Calibri"/>
                <a:ea typeface="Calibri"/>
                <a:cs typeface="Calibri"/>
              </a:rPr>
              <a:t>κάθε</a:t>
            </a:r>
            <a:r>
              <a:rPr lang="en-US" sz="2400">
                <a:latin typeface="Calibri"/>
                <a:ea typeface="Calibri"/>
                <a:cs typeface="Calibri"/>
              </a:rPr>
              <a:t> </a:t>
            </a:r>
            <a:r>
              <a:rPr lang="en-US" sz="2400" err="1">
                <a:latin typeface="Calibri"/>
                <a:ea typeface="Calibri"/>
                <a:cs typeface="Calibri"/>
              </a:rPr>
              <a:t>χημική</a:t>
            </a:r>
            <a:r>
              <a:rPr lang="en-US" sz="2400">
                <a:latin typeface="Calibri"/>
                <a:ea typeface="Calibri"/>
                <a:cs typeface="Calibri"/>
              </a:rPr>
              <a:t> α</a:t>
            </a:r>
            <a:r>
              <a:rPr lang="en-US" sz="2400" err="1">
                <a:latin typeface="Calibri"/>
                <a:ea typeface="Calibri"/>
                <a:cs typeface="Calibri"/>
              </a:rPr>
              <a:t>ντίδρ</a:t>
            </a:r>
            <a:r>
              <a:rPr lang="en-US" sz="2400">
                <a:latin typeface="Calibri"/>
                <a:ea typeface="Calibri"/>
                <a:cs typeface="Calibri"/>
              </a:rPr>
              <a:t>α</a:t>
            </a:r>
            <a:r>
              <a:rPr lang="en-US" sz="2400" err="1">
                <a:latin typeface="Calibri"/>
                <a:ea typeface="Calibri"/>
                <a:cs typeface="Calibri"/>
              </a:rPr>
              <a:t>ση</a:t>
            </a:r>
            <a:r>
              <a:rPr lang="en-US" sz="2400">
                <a:latin typeface="Calibri"/>
                <a:ea typeface="Calibri"/>
                <a:cs typeface="Calibri"/>
              </a:rPr>
              <a:t> </a:t>
            </a:r>
            <a:r>
              <a:rPr lang="en-US" sz="2400" err="1">
                <a:latin typeface="Calibri"/>
                <a:ea typeface="Calibri"/>
                <a:cs typeface="Calibri"/>
              </a:rPr>
              <a:t>οι</a:t>
            </a:r>
            <a:r>
              <a:rPr lang="en-US" sz="2400">
                <a:latin typeface="Calibri"/>
                <a:ea typeface="Calibri"/>
                <a:cs typeface="Calibri"/>
              </a:rPr>
              <a:t> π</a:t>
            </a:r>
            <a:r>
              <a:rPr lang="en-US" sz="2400" err="1">
                <a:latin typeface="Calibri"/>
                <a:ea typeface="Calibri"/>
                <a:cs typeface="Calibri"/>
              </a:rPr>
              <a:t>οσότητες</a:t>
            </a:r>
            <a:r>
              <a:rPr lang="en-US" sz="2400">
                <a:latin typeface="Calibri"/>
                <a:ea typeface="Calibri"/>
                <a:cs typeface="Calibri"/>
              </a:rPr>
              <a:t> </a:t>
            </a:r>
            <a:r>
              <a:rPr lang="en-US" sz="2400" err="1">
                <a:latin typeface="Calibri"/>
                <a:ea typeface="Calibri"/>
                <a:cs typeface="Calibri"/>
              </a:rPr>
              <a:t>των</a:t>
            </a:r>
            <a:r>
              <a:rPr lang="en-US" sz="2400">
                <a:latin typeface="Calibri"/>
                <a:ea typeface="Calibri"/>
                <a:cs typeface="Calibri"/>
              </a:rPr>
              <a:t> </a:t>
            </a:r>
            <a:r>
              <a:rPr lang="en-US" sz="2400" err="1">
                <a:latin typeface="Calibri"/>
                <a:ea typeface="Calibri"/>
                <a:cs typeface="Calibri"/>
              </a:rPr>
              <a:t>χημικών</a:t>
            </a:r>
            <a:r>
              <a:rPr lang="en-US" sz="2400">
                <a:latin typeface="Calibri"/>
                <a:ea typeface="Calibri"/>
                <a:cs typeface="Calibri"/>
              </a:rPr>
              <a:t> </a:t>
            </a:r>
            <a:r>
              <a:rPr lang="en-US" sz="2400" err="1">
                <a:latin typeface="Calibri"/>
                <a:ea typeface="Calibri"/>
                <a:cs typeface="Calibri"/>
              </a:rPr>
              <a:t>ουσιών</a:t>
            </a:r>
            <a:r>
              <a:rPr lang="en-US" sz="2400">
                <a:latin typeface="Calibri"/>
                <a:ea typeface="Calibri"/>
                <a:cs typeface="Calibri"/>
              </a:rPr>
              <a:t> π</a:t>
            </a:r>
            <a:r>
              <a:rPr lang="en-US" sz="2400" err="1">
                <a:latin typeface="Calibri"/>
                <a:ea typeface="Calibri"/>
                <a:cs typeface="Calibri"/>
              </a:rPr>
              <a:t>ου</a:t>
            </a:r>
            <a:r>
              <a:rPr lang="en-US" sz="2400">
                <a:latin typeface="Calibri"/>
                <a:ea typeface="Calibri"/>
                <a:cs typeface="Calibri"/>
              </a:rPr>
              <a:t> α</a:t>
            </a:r>
            <a:r>
              <a:rPr lang="en-US" sz="2400" err="1">
                <a:latin typeface="Calibri"/>
                <a:ea typeface="Calibri"/>
                <a:cs typeface="Calibri"/>
              </a:rPr>
              <a:t>ντιδρούν</a:t>
            </a:r>
            <a:r>
              <a:rPr lang="en-US" sz="2400">
                <a:latin typeface="Calibri"/>
                <a:ea typeface="Calibri"/>
                <a:cs typeface="Calibri"/>
              </a:rPr>
              <a:t> και πα</a:t>
            </a:r>
            <a:r>
              <a:rPr lang="en-US" sz="2400" err="1">
                <a:latin typeface="Calibri"/>
                <a:ea typeface="Calibri"/>
                <a:cs typeface="Calibri"/>
              </a:rPr>
              <a:t>ράγοντ</a:t>
            </a:r>
            <a:r>
              <a:rPr lang="en-US" sz="2400">
                <a:latin typeface="Calibri"/>
                <a:ea typeface="Calibri"/>
                <a:cs typeface="Calibri"/>
              </a:rPr>
              <a:t>αι </a:t>
            </a:r>
            <a:r>
              <a:rPr lang="en-US" sz="2400" err="1">
                <a:latin typeface="Calibri"/>
                <a:ea typeface="Calibri"/>
                <a:cs typeface="Calibri"/>
              </a:rPr>
              <a:t>έχουν</a:t>
            </a:r>
            <a:r>
              <a:rPr lang="en-US" sz="2400">
                <a:latin typeface="Calibri"/>
                <a:ea typeface="Calibri"/>
                <a:cs typeface="Calibri"/>
              </a:rPr>
              <a:t> </a:t>
            </a:r>
            <a:r>
              <a:rPr lang="en-US" sz="2400" err="1">
                <a:latin typeface="Calibri"/>
                <a:ea typeface="Calibri"/>
                <a:cs typeface="Calibri"/>
              </a:rPr>
              <a:t>ορισμένη</a:t>
            </a:r>
            <a:r>
              <a:rPr lang="en-US" sz="2400">
                <a:latin typeface="Calibri"/>
                <a:ea typeface="Calibri"/>
                <a:cs typeface="Calibri"/>
              </a:rPr>
              <a:t> </a:t>
            </a:r>
            <a:r>
              <a:rPr lang="en-US" sz="2400" err="1">
                <a:latin typeface="Calibri"/>
                <a:ea typeface="Calibri"/>
                <a:cs typeface="Calibri"/>
              </a:rPr>
              <a:t>σχέση</a:t>
            </a:r>
            <a:r>
              <a:rPr lang="en-US" sz="2400">
                <a:latin typeface="Calibri"/>
                <a:ea typeface="Calibri"/>
                <a:cs typeface="Calibri"/>
              </a:rPr>
              <a:t> </a:t>
            </a:r>
            <a:r>
              <a:rPr lang="en-US" sz="2400" err="1">
                <a:latin typeface="Calibri"/>
                <a:ea typeface="Calibri"/>
                <a:cs typeface="Calibri"/>
              </a:rPr>
              <a:t>μετ</a:t>
            </a:r>
            <a:r>
              <a:rPr lang="en-US" sz="2400">
                <a:latin typeface="Calibri"/>
                <a:ea typeface="Calibri"/>
                <a:cs typeface="Calibri"/>
              </a:rPr>
              <a:t>α</a:t>
            </a:r>
            <a:r>
              <a:rPr lang="en-US" sz="2400" err="1">
                <a:latin typeface="Calibri"/>
                <a:ea typeface="Calibri"/>
                <a:cs typeface="Calibri"/>
              </a:rPr>
              <a:t>ξύ</a:t>
            </a:r>
            <a:r>
              <a:rPr lang="en-US" sz="2400">
                <a:latin typeface="Calibri"/>
                <a:ea typeface="Calibri"/>
                <a:cs typeface="Calibri"/>
              </a:rPr>
              <a:t> </a:t>
            </a:r>
            <a:r>
              <a:rPr lang="en-US" sz="2400" err="1">
                <a:latin typeface="Calibri"/>
                <a:ea typeface="Calibri"/>
                <a:cs typeface="Calibri"/>
              </a:rPr>
              <a:t>τους</a:t>
            </a:r>
            <a:r>
              <a:rPr lang="en-US" sz="2400">
                <a:latin typeface="Calibri"/>
                <a:ea typeface="Calibri"/>
                <a:cs typeface="Calibri"/>
              </a:rPr>
              <a:t>, η οπ</a:t>
            </a:r>
            <a:r>
              <a:rPr lang="en-US" sz="2400" err="1">
                <a:latin typeface="Calibri"/>
                <a:ea typeface="Calibri"/>
                <a:cs typeface="Calibri"/>
              </a:rPr>
              <a:t>οί</a:t>
            </a:r>
            <a:r>
              <a:rPr lang="en-US" sz="2400">
                <a:latin typeface="Calibri"/>
                <a:ea typeface="Calibri"/>
                <a:cs typeface="Calibri"/>
              </a:rPr>
              <a:t>α κα</a:t>
            </a:r>
            <a:r>
              <a:rPr lang="en-US" sz="2400" err="1">
                <a:latin typeface="Calibri"/>
                <a:ea typeface="Calibri"/>
                <a:cs typeface="Calibri"/>
              </a:rPr>
              <a:t>θορίζετ</a:t>
            </a:r>
            <a:r>
              <a:rPr lang="en-US" sz="2400">
                <a:latin typeface="Calibri"/>
                <a:ea typeface="Calibri"/>
                <a:cs typeface="Calibri"/>
              </a:rPr>
              <a:t>αι από </a:t>
            </a:r>
            <a:r>
              <a:rPr lang="en-US" sz="2400" err="1">
                <a:latin typeface="Calibri"/>
                <a:ea typeface="Calibri"/>
                <a:cs typeface="Calibri"/>
              </a:rPr>
              <a:t>τους</a:t>
            </a:r>
            <a:r>
              <a:rPr lang="en-US" sz="2400">
                <a:latin typeface="Calibri"/>
                <a:ea typeface="Calibri"/>
                <a:cs typeface="Calibri"/>
              </a:rPr>
              <a:t> </a:t>
            </a:r>
            <a:r>
              <a:rPr lang="en-US" sz="2400" err="1">
                <a:latin typeface="Calibri"/>
                <a:ea typeface="Calibri"/>
                <a:cs typeface="Calibri"/>
              </a:rPr>
              <a:t>συντελεστές</a:t>
            </a:r>
            <a:r>
              <a:rPr lang="en-US" sz="2400">
                <a:latin typeface="Calibri"/>
                <a:ea typeface="Calibri"/>
                <a:cs typeface="Calibri"/>
              </a:rPr>
              <a:t> </a:t>
            </a:r>
            <a:r>
              <a:rPr lang="en-US" sz="2400" err="1">
                <a:latin typeface="Calibri"/>
                <a:ea typeface="Calibri"/>
                <a:cs typeface="Calibri"/>
              </a:rPr>
              <a:t>της</a:t>
            </a:r>
            <a:r>
              <a:rPr lang="en-US" sz="2400">
                <a:latin typeface="Calibri"/>
                <a:ea typeface="Calibri"/>
                <a:cs typeface="Calibri"/>
              </a:rPr>
              <a:t> </a:t>
            </a:r>
            <a:r>
              <a:rPr lang="en-US" sz="2400" err="1">
                <a:latin typeface="Calibri"/>
                <a:ea typeface="Calibri"/>
                <a:cs typeface="Calibri"/>
              </a:rPr>
              <a:t>χημικής</a:t>
            </a:r>
            <a:r>
              <a:rPr lang="en-US" sz="2400">
                <a:latin typeface="Calibri"/>
                <a:ea typeface="Calibri"/>
                <a:cs typeface="Calibri"/>
              </a:rPr>
              <a:t> </a:t>
            </a:r>
            <a:r>
              <a:rPr lang="en-US" sz="2400" err="1">
                <a:latin typeface="Calibri"/>
                <a:ea typeface="Calibri"/>
                <a:cs typeface="Calibri"/>
              </a:rPr>
              <a:t>εξίσωσης</a:t>
            </a:r>
            <a:r>
              <a:rPr lang="en-US" sz="2400">
                <a:latin typeface="Calibri"/>
                <a:ea typeface="Calibri"/>
                <a:cs typeface="Calibri"/>
              </a:rPr>
              <a:t>.</a:t>
            </a:r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F0A30B9-A45B-83C1-9B0F-9C63551AD1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86488" y="2170113"/>
            <a:ext cx="5178425" cy="596900"/>
          </a:xfrm>
        </p:spPr>
        <p:txBody>
          <a:bodyPr vert="horz" lIns="0" tIns="45720" rIns="91440" bIns="45720" rtlCol="0" anchor="t">
            <a:noAutofit/>
          </a:bodyPr>
          <a:lstStyle/>
          <a:p>
            <a:r>
              <a:rPr lang="en-US" sz="3300" b="0" err="1">
                <a:latin typeface="Calibri"/>
                <a:ea typeface="Calibri"/>
                <a:cs typeface="Calibri"/>
              </a:rPr>
              <a:t>Τι</a:t>
            </a:r>
            <a:r>
              <a:rPr lang="en-US" sz="3300" b="0">
                <a:latin typeface="Calibri"/>
                <a:ea typeface="Calibri"/>
                <a:cs typeface="Calibri"/>
              </a:rPr>
              <a:t> </a:t>
            </a:r>
            <a:r>
              <a:rPr lang="en-US" sz="3300" b="0" err="1">
                <a:latin typeface="Calibri"/>
                <a:ea typeface="Calibri"/>
                <a:cs typeface="Calibri"/>
              </a:rPr>
              <a:t>δείχνουν</a:t>
            </a:r>
            <a:r>
              <a:rPr lang="en-US" sz="3300" b="0">
                <a:latin typeface="Calibri"/>
                <a:ea typeface="Calibri"/>
                <a:cs typeface="Calibri"/>
              </a:rPr>
              <a:t> </a:t>
            </a:r>
            <a:r>
              <a:rPr lang="en-US" sz="3300" b="0" err="1">
                <a:latin typeface="Calibri"/>
                <a:ea typeface="Calibri"/>
                <a:cs typeface="Calibri"/>
              </a:rPr>
              <a:t>οι</a:t>
            </a:r>
            <a:r>
              <a:rPr lang="en-US" sz="3300" b="0">
                <a:latin typeface="Calibri"/>
                <a:ea typeface="Calibri"/>
                <a:cs typeface="Calibri"/>
              </a:rPr>
              <a:t> </a:t>
            </a:r>
            <a:r>
              <a:rPr lang="en-US" sz="3300" b="0" err="1">
                <a:latin typeface="Calibri"/>
                <a:ea typeface="Calibri"/>
                <a:cs typeface="Calibri"/>
              </a:rPr>
              <a:t>συντελεστές</a:t>
            </a:r>
            <a:r>
              <a:rPr lang="en-US" sz="3300" b="0">
                <a:latin typeface="Calibri"/>
                <a:ea typeface="Calibri"/>
                <a:cs typeface="Calibri"/>
              </a:rPr>
              <a:t> </a:t>
            </a:r>
            <a:r>
              <a:rPr lang="en-US" sz="3300" b="0" err="1">
                <a:latin typeface="Calibri"/>
                <a:ea typeface="Calibri"/>
                <a:cs typeface="Calibri"/>
              </a:rPr>
              <a:t>των</a:t>
            </a:r>
            <a:r>
              <a:rPr lang="en-US" sz="3300" b="0">
                <a:latin typeface="Calibri"/>
                <a:ea typeface="Calibri"/>
                <a:cs typeface="Calibri"/>
              </a:rPr>
              <a:t> </a:t>
            </a:r>
            <a:r>
              <a:rPr lang="en-US" sz="3300" b="0" err="1">
                <a:latin typeface="Calibri"/>
                <a:ea typeface="Calibri"/>
                <a:cs typeface="Calibri"/>
              </a:rPr>
              <a:t>χημικών</a:t>
            </a:r>
            <a:r>
              <a:rPr lang="en-US" sz="3300" b="0">
                <a:latin typeface="Calibri"/>
                <a:ea typeface="Calibri"/>
                <a:cs typeface="Calibri"/>
              </a:rPr>
              <a:t> </a:t>
            </a:r>
            <a:r>
              <a:rPr lang="en-US" sz="3300" b="0" err="1">
                <a:latin typeface="Calibri"/>
                <a:ea typeface="Calibri"/>
                <a:cs typeface="Calibri"/>
              </a:rPr>
              <a:t>ουσιών</a:t>
            </a:r>
          </a:p>
        </p:txBody>
      </p:sp>
      <p:sp>
        <p:nvSpPr>
          <p:cNvPr id="62" name="Slide Number Placeholder 61">
            <a:extLst>
              <a:ext uri="{FF2B5EF4-FFF2-40B4-BE49-F238E27FC236}">
                <a16:creationId xmlns:a16="http://schemas.microsoft.com/office/drawing/2014/main" id="{904A5F63-F532-DE7A-56DE-75290E6ED0E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300704" y="6363813"/>
            <a:ext cx="594564" cy="256854"/>
          </a:xfrm>
        </p:spPr>
        <p:txBody>
          <a:bodyPr/>
          <a:lstStyle/>
          <a:p>
            <a:fld id="{5D9ACC8A-FA13-47DD-9722-0749C5E70D5A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225" name="Content Placeholder 224">
            <a:extLst>
              <a:ext uri="{FF2B5EF4-FFF2-40B4-BE49-F238E27FC236}">
                <a16:creationId xmlns:a16="http://schemas.microsoft.com/office/drawing/2014/main" id="{F2308159-455F-3874-93E8-A1A3B560B6A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186877" y="3987388"/>
            <a:ext cx="5177425" cy="204765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Calibri"/>
                <a:ea typeface="Calibri"/>
                <a:cs typeface="Calibri"/>
              </a:rPr>
              <a:t>•• </a:t>
            </a:r>
            <a:r>
              <a:rPr lang="en-US" err="1">
                <a:latin typeface="Calibri"/>
                <a:ea typeface="Calibri"/>
                <a:cs typeface="Calibri"/>
              </a:rPr>
              <a:t>Την</a:t>
            </a:r>
            <a:r>
              <a:rPr lang="en-US">
                <a:latin typeface="Calibri"/>
                <a:ea typeface="Calibri"/>
                <a:cs typeface="Calibri"/>
              </a:rPr>
              <a:t> ανα</a:t>
            </a:r>
            <a:r>
              <a:rPr lang="en-US" err="1">
                <a:latin typeface="Calibri"/>
                <a:ea typeface="Calibri"/>
                <a:cs typeface="Calibri"/>
              </a:rPr>
              <a:t>λογί</a:t>
            </a:r>
            <a:r>
              <a:rPr lang="en-US">
                <a:latin typeface="Calibri"/>
                <a:ea typeface="Calibri"/>
                <a:cs typeface="Calibri"/>
              </a:rPr>
              <a:t>α mol </a:t>
            </a:r>
            <a:r>
              <a:rPr lang="en-US" err="1">
                <a:latin typeface="Calibri"/>
                <a:ea typeface="Calibri"/>
                <a:cs typeface="Calibri"/>
              </a:rPr>
              <a:t>των</a:t>
            </a:r>
            <a:r>
              <a:rPr lang="en-US">
                <a:latin typeface="Calibri"/>
                <a:ea typeface="Calibri"/>
                <a:cs typeface="Calibri"/>
              </a:rPr>
              <a:t> </a:t>
            </a:r>
            <a:r>
              <a:rPr lang="en-US" err="1">
                <a:latin typeface="Calibri"/>
                <a:ea typeface="Calibri"/>
                <a:cs typeface="Calibri"/>
              </a:rPr>
              <a:t>ουσιών</a:t>
            </a:r>
            <a:r>
              <a:rPr lang="en-US">
                <a:latin typeface="Calibri"/>
                <a:ea typeface="Calibri"/>
                <a:cs typeface="Calibri"/>
              </a:rPr>
              <a:t> π</a:t>
            </a:r>
            <a:r>
              <a:rPr lang="en-US" err="1">
                <a:latin typeface="Calibri"/>
                <a:ea typeface="Calibri"/>
                <a:cs typeface="Calibri"/>
              </a:rPr>
              <a:t>ου</a:t>
            </a:r>
            <a:r>
              <a:rPr lang="en-US">
                <a:latin typeface="Calibri"/>
                <a:ea typeface="Calibri"/>
                <a:cs typeface="Calibri"/>
              </a:rPr>
              <a:t> </a:t>
            </a:r>
            <a:r>
              <a:rPr lang="en-US" err="1">
                <a:latin typeface="Calibri"/>
                <a:ea typeface="Calibri"/>
                <a:cs typeface="Calibri"/>
              </a:rPr>
              <a:t>μετέχουν</a:t>
            </a:r>
            <a:r>
              <a:rPr lang="en-US">
                <a:latin typeface="Calibri"/>
                <a:ea typeface="Calibri"/>
                <a:cs typeface="Calibri"/>
              </a:rPr>
              <a:t> </a:t>
            </a:r>
            <a:r>
              <a:rPr lang="en-US" err="1">
                <a:latin typeface="Calibri"/>
                <a:ea typeface="Calibri"/>
                <a:cs typeface="Calibri"/>
              </a:rPr>
              <a:t>στη</a:t>
            </a:r>
            <a:r>
              <a:rPr lang="en-US">
                <a:latin typeface="Calibri"/>
                <a:ea typeface="Calibri"/>
                <a:cs typeface="Calibri"/>
              </a:rPr>
              <a:t> </a:t>
            </a:r>
            <a:r>
              <a:rPr lang="en-US" err="1">
                <a:latin typeface="Calibri"/>
                <a:ea typeface="Calibri"/>
                <a:cs typeface="Calibri"/>
              </a:rPr>
              <a:t>χημική</a:t>
            </a:r>
            <a:r>
              <a:rPr lang="en-US">
                <a:latin typeface="Calibri"/>
                <a:ea typeface="Calibri"/>
                <a:cs typeface="Calibri"/>
              </a:rPr>
              <a:t> α</a:t>
            </a:r>
            <a:r>
              <a:rPr lang="en-US" err="1">
                <a:latin typeface="Calibri"/>
                <a:ea typeface="Calibri"/>
                <a:cs typeface="Calibri"/>
              </a:rPr>
              <a:t>ντίδρ</a:t>
            </a:r>
            <a:r>
              <a:rPr lang="en-US">
                <a:latin typeface="Calibri"/>
                <a:ea typeface="Calibri"/>
                <a:cs typeface="Calibri"/>
              </a:rPr>
              <a:t>α</a:t>
            </a:r>
            <a:r>
              <a:rPr lang="en-US" err="1">
                <a:latin typeface="Calibri"/>
                <a:ea typeface="Calibri"/>
                <a:cs typeface="Calibri"/>
              </a:rPr>
              <a:t>ση</a:t>
            </a:r>
            <a:r>
              <a:rPr lang="en-US">
                <a:latin typeface="Calibri"/>
                <a:ea typeface="Calibri"/>
                <a:cs typeface="Calibri"/>
              </a:rPr>
              <a:t> (α</a:t>
            </a:r>
            <a:r>
              <a:rPr lang="en-US" err="1">
                <a:latin typeface="Calibri"/>
                <a:ea typeface="Calibri"/>
                <a:cs typeface="Calibri"/>
              </a:rPr>
              <a:t>ντιδρώντ</a:t>
            </a:r>
            <a:r>
              <a:rPr lang="en-US">
                <a:latin typeface="Calibri"/>
                <a:ea typeface="Calibri"/>
                <a:cs typeface="Calibri"/>
              </a:rPr>
              <a:t>α και π</a:t>
            </a:r>
            <a:r>
              <a:rPr lang="en-US" err="1">
                <a:latin typeface="Calibri"/>
                <a:ea typeface="Calibri"/>
                <a:cs typeface="Calibri"/>
              </a:rPr>
              <a:t>ροϊόντ</a:t>
            </a:r>
            <a:r>
              <a:rPr lang="en-US">
                <a:latin typeface="Calibri"/>
                <a:ea typeface="Calibri"/>
                <a:cs typeface="Calibri"/>
              </a:rPr>
              <a:t>α)</a:t>
            </a:r>
            <a:endParaRPr lang="en-US"/>
          </a:p>
          <a:p>
            <a:r>
              <a:rPr lang="en-US">
                <a:latin typeface="Calibri"/>
                <a:ea typeface="Calibri"/>
                <a:cs typeface="Calibri"/>
              </a:rPr>
              <a:t>•• </a:t>
            </a:r>
            <a:r>
              <a:rPr lang="en-US" err="1">
                <a:latin typeface="Calibri"/>
                <a:ea typeface="Calibri"/>
                <a:cs typeface="Calibri"/>
              </a:rPr>
              <a:t>Την</a:t>
            </a:r>
            <a:r>
              <a:rPr lang="en-US">
                <a:latin typeface="Calibri"/>
                <a:ea typeface="Calibri"/>
                <a:cs typeface="Calibri"/>
              </a:rPr>
              <a:t> ανα</a:t>
            </a:r>
            <a:r>
              <a:rPr lang="en-US" err="1">
                <a:latin typeface="Calibri"/>
                <a:ea typeface="Calibri"/>
                <a:cs typeface="Calibri"/>
              </a:rPr>
              <a:t>λογί</a:t>
            </a:r>
            <a:r>
              <a:rPr lang="en-US">
                <a:latin typeface="Calibri"/>
                <a:ea typeface="Calibri"/>
                <a:cs typeface="Calibri"/>
              </a:rPr>
              <a:t>α </a:t>
            </a:r>
            <a:r>
              <a:rPr lang="en-US" err="1">
                <a:latin typeface="Calibri"/>
                <a:ea typeface="Calibri"/>
                <a:cs typeface="Calibri"/>
              </a:rPr>
              <a:t>όγκων</a:t>
            </a:r>
            <a:r>
              <a:rPr lang="en-US">
                <a:latin typeface="Calibri"/>
                <a:ea typeface="Calibri"/>
                <a:cs typeface="Calibri"/>
              </a:rPr>
              <a:t> </a:t>
            </a:r>
            <a:r>
              <a:rPr lang="en-US" err="1">
                <a:latin typeface="Calibri"/>
                <a:ea typeface="Calibri"/>
                <a:cs typeface="Calibri"/>
              </a:rPr>
              <a:t>των</a:t>
            </a:r>
            <a:r>
              <a:rPr lang="en-US">
                <a:latin typeface="Calibri"/>
                <a:ea typeface="Calibri"/>
                <a:cs typeface="Calibri"/>
              </a:rPr>
              <a:t> α</a:t>
            </a:r>
            <a:r>
              <a:rPr lang="en-US" err="1">
                <a:latin typeface="Calibri"/>
                <a:ea typeface="Calibri"/>
                <a:cs typeface="Calibri"/>
              </a:rPr>
              <a:t>ερίων</a:t>
            </a:r>
            <a:r>
              <a:rPr lang="en-US">
                <a:latin typeface="Calibri"/>
                <a:ea typeface="Calibri"/>
                <a:cs typeface="Calibri"/>
              </a:rPr>
              <a:t> </a:t>
            </a:r>
            <a:r>
              <a:rPr lang="en-US" err="1">
                <a:latin typeface="Calibri"/>
                <a:ea typeface="Calibri"/>
                <a:cs typeface="Calibri"/>
              </a:rPr>
              <a:t>ουσιών</a:t>
            </a:r>
            <a:r>
              <a:rPr lang="en-US">
                <a:latin typeface="Calibri"/>
                <a:ea typeface="Calibri"/>
                <a:cs typeface="Calibri"/>
              </a:rPr>
              <a:t> π</a:t>
            </a:r>
            <a:r>
              <a:rPr lang="en-US" err="1">
                <a:latin typeface="Calibri"/>
                <a:ea typeface="Calibri"/>
                <a:cs typeface="Calibri"/>
              </a:rPr>
              <a:t>ου</a:t>
            </a:r>
            <a:r>
              <a:rPr lang="en-US">
                <a:latin typeface="Calibri"/>
                <a:ea typeface="Calibri"/>
                <a:cs typeface="Calibri"/>
              </a:rPr>
              <a:t> </a:t>
            </a:r>
            <a:r>
              <a:rPr lang="en-US" err="1">
                <a:latin typeface="Calibri"/>
                <a:ea typeface="Calibri"/>
                <a:cs typeface="Calibri"/>
              </a:rPr>
              <a:t>μετέχουν</a:t>
            </a:r>
            <a:r>
              <a:rPr lang="en-US">
                <a:latin typeface="Calibri"/>
                <a:ea typeface="Calibri"/>
                <a:cs typeface="Calibri"/>
              </a:rPr>
              <a:t> </a:t>
            </a:r>
            <a:r>
              <a:rPr lang="en-US" err="1">
                <a:latin typeface="Calibri"/>
                <a:ea typeface="Calibri"/>
                <a:cs typeface="Calibri"/>
              </a:rPr>
              <a:t>στη</a:t>
            </a:r>
            <a:r>
              <a:rPr lang="en-US">
                <a:latin typeface="Calibri"/>
                <a:ea typeface="Calibri"/>
                <a:cs typeface="Calibri"/>
              </a:rPr>
              <a:t> </a:t>
            </a:r>
            <a:r>
              <a:rPr lang="en-US" err="1">
                <a:latin typeface="Calibri"/>
                <a:ea typeface="Calibri"/>
                <a:cs typeface="Calibri"/>
              </a:rPr>
              <a:t>χημική</a:t>
            </a:r>
            <a:r>
              <a:rPr lang="en-US">
                <a:latin typeface="Calibri"/>
                <a:ea typeface="Calibri"/>
                <a:cs typeface="Calibri"/>
              </a:rPr>
              <a:t> α</a:t>
            </a:r>
            <a:r>
              <a:rPr lang="en-US" err="1">
                <a:latin typeface="Calibri"/>
                <a:ea typeface="Calibri"/>
                <a:cs typeface="Calibri"/>
              </a:rPr>
              <a:t>ντίδρ</a:t>
            </a:r>
            <a:r>
              <a:rPr lang="en-US">
                <a:latin typeface="Calibri"/>
                <a:ea typeface="Calibri"/>
                <a:cs typeface="Calibri"/>
              </a:rPr>
              <a:t>α</a:t>
            </a:r>
            <a:r>
              <a:rPr lang="en-US" err="1">
                <a:latin typeface="Calibri"/>
                <a:ea typeface="Calibri"/>
                <a:cs typeface="Calibri"/>
              </a:rPr>
              <a:t>ση</a:t>
            </a:r>
            <a:r>
              <a:rPr lang="en-US">
                <a:latin typeface="Calibri"/>
                <a:ea typeface="Calibri"/>
                <a:cs typeface="Calibri"/>
              </a:rPr>
              <a:t>, </a:t>
            </a:r>
            <a:r>
              <a:rPr lang="en-US" err="1">
                <a:latin typeface="Calibri"/>
                <a:ea typeface="Calibri"/>
                <a:cs typeface="Calibri"/>
              </a:rPr>
              <a:t>ότ</a:t>
            </a:r>
            <a:r>
              <a:rPr lang="en-US">
                <a:latin typeface="Calibri"/>
                <a:ea typeface="Calibri"/>
                <a:cs typeface="Calibri"/>
              </a:rPr>
              <a:t>αν </a:t>
            </a:r>
            <a:r>
              <a:rPr lang="en-US" err="1">
                <a:latin typeface="Calibri"/>
                <a:ea typeface="Calibri"/>
                <a:cs typeface="Calibri"/>
              </a:rPr>
              <a:t>οι</a:t>
            </a:r>
            <a:r>
              <a:rPr lang="en-US">
                <a:latin typeface="Calibri"/>
                <a:ea typeface="Calibri"/>
                <a:cs typeface="Calibri"/>
              </a:rPr>
              <a:t> </a:t>
            </a:r>
            <a:r>
              <a:rPr lang="en-US" err="1">
                <a:latin typeface="Calibri"/>
                <a:ea typeface="Calibri"/>
                <a:cs typeface="Calibri"/>
              </a:rPr>
              <a:t>όγκοι</a:t>
            </a:r>
            <a:r>
              <a:rPr lang="en-US">
                <a:latin typeface="Calibri"/>
                <a:ea typeface="Calibri"/>
                <a:cs typeface="Calibri"/>
              </a:rPr>
              <a:t> </a:t>
            </a:r>
            <a:r>
              <a:rPr lang="en-US" err="1">
                <a:latin typeface="Calibri"/>
                <a:ea typeface="Calibri"/>
                <a:cs typeface="Calibri"/>
              </a:rPr>
              <a:t>των</a:t>
            </a:r>
            <a:r>
              <a:rPr lang="en-US">
                <a:latin typeface="Calibri"/>
                <a:ea typeface="Calibri"/>
                <a:cs typeface="Calibri"/>
              </a:rPr>
              <a:t> α</a:t>
            </a:r>
            <a:r>
              <a:rPr lang="en-US" err="1">
                <a:latin typeface="Calibri"/>
                <a:ea typeface="Calibri"/>
                <a:cs typeface="Calibri"/>
              </a:rPr>
              <a:t>ερίων</a:t>
            </a:r>
            <a:r>
              <a:rPr lang="en-US">
                <a:latin typeface="Calibri"/>
                <a:ea typeface="Calibri"/>
                <a:cs typeface="Calibri"/>
              </a:rPr>
              <a:t> </a:t>
            </a:r>
            <a:r>
              <a:rPr lang="en-US" err="1">
                <a:latin typeface="Calibri"/>
                <a:ea typeface="Calibri"/>
                <a:cs typeface="Calibri"/>
              </a:rPr>
              <a:t>μετρώντ</a:t>
            </a:r>
            <a:r>
              <a:rPr lang="en-US">
                <a:latin typeface="Calibri"/>
                <a:ea typeface="Calibri"/>
                <a:cs typeface="Calibri"/>
              </a:rPr>
              <a:t>αι </a:t>
            </a:r>
            <a:r>
              <a:rPr lang="en-US" err="1">
                <a:latin typeface="Calibri"/>
                <a:ea typeface="Calibri"/>
                <a:cs typeface="Calibri"/>
              </a:rPr>
              <a:t>στις</a:t>
            </a:r>
            <a:r>
              <a:rPr lang="en-US">
                <a:latin typeface="Calibri"/>
                <a:ea typeface="Calibri"/>
                <a:cs typeface="Calibri"/>
              </a:rPr>
              <a:t> </a:t>
            </a:r>
            <a:r>
              <a:rPr lang="en-US" err="1">
                <a:latin typeface="Calibri"/>
                <a:ea typeface="Calibri"/>
                <a:cs typeface="Calibri"/>
              </a:rPr>
              <a:t>ίδιες</a:t>
            </a:r>
            <a:r>
              <a:rPr lang="en-US">
                <a:latin typeface="Calibri"/>
                <a:ea typeface="Calibri"/>
                <a:cs typeface="Calibri"/>
              </a:rPr>
              <a:t> </a:t>
            </a:r>
            <a:r>
              <a:rPr lang="en-US" err="1">
                <a:latin typeface="Calibri"/>
                <a:ea typeface="Calibri"/>
                <a:cs typeface="Calibri"/>
              </a:rPr>
              <a:t>συνθήκες</a:t>
            </a:r>
            <a:r>
              <a:rPr lang="en-US">
                <a:latin typeface="Calibri"/>
                <a:ea typeface="Calibri"/>
                <a:cs typeface="Calibri"/>
              </a:rPr>
              <a:t> π</a:t>
            </a:r>
            <a:r>
              <a:rPr lang="en-US" err="1">
                <a:latin typeface="Calibri"/>
                <a:ea typeface="Calibri"/>
                <a:cs typeface="Calibri"/>
              </a:rPr>
              <a:t>ίεσης</a:t>
            </a:r>
            <a:r>
              <a:rPr lang="en-US">
                <a:latin typeface="Calibri"/>
                <a:ea typeface="Calibri"/>
                <a:cs typeface="Calibri"/>
              </a:rPr>
              <a:t> και </a:t>
            </a:r>
            <a:r>
              <a:rPr lang="en-US" err="1">
                <a:latin typeface="Calibri"/>
                <a:ea typeface="Calibri"/>
                <a:cs typeface="Calibri"/>
              </a:rPr>
              <a:t>θερμοκρ</a:t>
            </a:r>
            <a:r>
              <a:rPr lang="en-US">
                <a:latin typeface="Calibri"/>
                <a:ea typeface="Calibri"/>
                <a:cs typeface="Calibri"/>
              </a:rPr>
              <a:t>α</a:t>
            </a:r>
            <a:r>
              <a:rPr lang="en-US" err="1">
                <a:latin typeface="Calibri"/>
                <a:ea typeface="Calibri"/>
                <a:cs typeface="Calibri"/>
              </a:rPr>
              <a:t>σί</a:t>
            </a:r>
            <a:r>
              <a:rPr lang="en-US">
                <a:latin typeface="Calibri"/>
                <a:ea typeface="Calibri"/>
                <a:cs typeface="Calibri"/>
              </a:rPr>
              <a:t>ας.</a:t>
            </a:r>
            <a:endParaRPr lang="en-US"/>
          </a:p>
          <a:p>
            <a:endParaRPr lang="en-US"/>
          </a:p>
        </p:txBody>
      </p:sp>
      <p:pic>
        <p:nvPicPr>
          <p:cNvPr id="226" name="Picture 225">
            <a:extLst>
              <a:ext uri="{FF2B5EF4-FFF2-40B4-BE49-F238E27FC236}">
                <a16:creationId xmlns:a16="http://schemas.microsoft.com/office/drawing/2014/main" id="{2F74E5A9-931C-4DBF-7DFB-AA2618974F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-574675" y="2873375"/>
            <a:ext cx="3873500" cy="269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1346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94B4810A-8699-0BBB-F562-E706C089B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flipH="1">
            <a:off x="6604813" y="0"/>
            <a:ext cx="5587187" cy="6858001"/>
          </a:xfrm>
          <a:custGeom>
            <a:avLst/>
            <a:gdLst>
              <a:gd name="connsiteX0" fmla="*/ 0 w 5587187"/>
              <a:gd name="connsiteY0" fmla="*/ 0 h 6858001"/>
              <a:gd name="connsiteX1" fmla="*/ 3536634 w 5587187"/>
              <a:gd name="connsiteY1" fmla="*/ 0 h 6858001"/>
              <a:gd name="connsiteX2" fmla="*/ 3553381 w 5587187"/>
              <a:gd name="connsiteY2" fmla="*/ 8577 h 6858001"/>
              <a:gd name="connsiteX3" fmla="*/ 5587187 w 5587187"/>
              <a:gd name="connsiteY3" fmla="*/ 3425734 h 6858001"/>
              <a:gd name="connsiteX4" fmla="*/ 3553381 w 5587187"/>
              <a:gd name="connsiteY4" fmla="*/ 6842891 h 6858001"/>
              <a:gd name="connsiteX5" fmla="*/ 3523878 w 5587187"/>
              <a:gd name="connsiteY5" fmla="*/ 6858001 h 6858001"/>
              <a:gd name="connsiteX6" fmla="*/ 0 w 5587187"/>
              <a:gd name="connsiteY6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87187" h="6858001">
                <a:moveTo>
                  <a:pt x="0" y="0"/>
                </a:moveTo>
                <a:lnTo>
                  <a:pt x="3536634" y="0"/>
                </a:lnTo>
                <a:lnTo>
                  <a:pt x="3553381" y="8577"/>
                </a:lnTo>
                <a:cubicBezTo>
                  <a:pt x="4764807" y="666664"/>
                  <a:pt x="5587187" y="1950160"/>
                  <a:pt x="5587187" y="3425734"/>
                </a:cubicBezTo>
                <a:cubicBezTo>
                  <a:pt x="5587187" y="4901308"/>
                  <a:pt x="4764807" y="6184805"/>
                  <a:pt x="3553381" y="6842891"/>
                </a:cubicBezTo>
                <a:lnTo>
                  <a:pt x="3523878" y="6858001"/>
                </a:lnTo>
                <a:lnTo>
                  <a:pt x="0" y="68580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AA8090C7-ED05-B946-2294-88F77CAC7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968" y="257846"/>
            <a:ext cx="5038923" cy="1793183"/>
          </a:xfrm>
        </p:spPr>
        <p:txBody>
          <a:bodyPr/>
          <a:lstStyle/>
          <a:p>
            <a:r>
              <a:rPr lang="en-US">
                <a:ea typeface="Source Sans Pro Black"/>
              </a:rPr>
              <a:t>ΓΙΑ ΤΙΣ ΑΣΚΗΣΕΙΣ </a:t>
            </a:r>
            <a:endParaRPr lang="en-US">
              <a:cs typeface="Posterama"/>
            </a:endParaRP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76114B46-173D-4D8A-5837-27378CD58089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826954" y="2169695"/>
            <a:ext cx="5060937" cy="409220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err="1">
                <a:ea typeface="+mn-lt"/>
                <a:cs typeface="+mn-lt"/>
              </a:rPr>
              <a:t>Ότ</a:t>
            </a:r>
            <a:r>
              <a:rPr lang="en-US">
                <a:ea typeface="+mn-lt"/>
                <a:cs typeface="+mn-lt"/>
              </a:rPr>
              <a:t>αν </a:t>
            </a:r>
            <a:r>
              <a:rPr lang="en-US" err="1">
                <a:ea typeface="+mn-lt"/>
                <a:cs typeface="+mn-lt"/>
              </a:rPr>
              <a:t>γνωρίζουμε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τον</a:t>
            </a:r>
            <a:r>
              <a:rPr lang="en-US">
                <a:ea typeface="+mn-lt"/>
                <a:cs typeface="+mn-lt"/>
              </a:rPr>
              <a:t> α</a:t>
            </a:r>
            <a:r>
              <a:rPr lang="en-US" err="1">
                <a:ea typeface="+mn-lt"/>
                <a:cs typeface="+mn-lt"/>
              </a:rPr>
              <a:t>ριθμό</a:t>
            </a:r>
            <a:r>
              <a:rPr lang="en-US">
                <a:ea typeface="+mn-lt"/>
                <a:cs typeface="+mn-lt"/>
              </a:rPr>
              <a:t> moles </a:t>
            </a:r>
            <a:r>
              <a:rPr lang="en-US" err="1">
                <a:ea typeface="+mn-lt"/>
                <a:cs typeface="+mn-lt"/>
              </a:rPr>
              <a:t>μι</a:t>
            </a:r>
            <a:r>
              <a:rPr lang="en-US">
                <a:ea typeface="+mn-lt"/>
                <a:cs typeface="+mn-lt"/>
              </a:rPr>
              <a:t>ας </a:t>
            </a:r>
            <a:r>
              <a:rPr lang="en-US" err="1">
                <a:ea typeface="+mn-lt"/>
                <a:cs typeface="+mn-lt"/>
              </a:rPr>
              <a:t>χημικής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ουσί</a:t>
            </a:r>
            <a:r>
              <a:rPr lang="en-US">
                <a:ea typeface="+mn-lt"/>
                <a:cs typeface="+mn-lt"/>
              </a:rPr>
              <a:t>ας π</a:t>
            </a:r>
            <a:r>
              <a:rPr lang="en-US" err="1">
                <a:ea typeface="+mn-lt"/>
                <a:cs typeface="+mn-lt"/>
              </a:rPr>
              <a:t>ου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μετέχει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σε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μι</a:t>
            </a:r>
            <a:r>
              <a:rPr lang="en-US">
                <a:ea typeface="+mn-lt"/>
                <a:cs typeface="+mn-lt"/>
              </a:rPr>
              <a:t>α </a:t>
            </a:r>
            <a:r>
              <a:rPr lang="en-US" err="1">
                <a:ea typeface="+mn-lt"/>
                <a:cs typeface="+mn-lt"/>
              </a:rPr>
              <a:t>χημική</a:t>
            </a:r>
            <a:r>
              <a:rPr lang="en-US">
                <a:ea typeface="+mn-lt"/>
                <a:cs typeface="+mn-lt"/>
              </a:rPr>
              <a:t> α</a:t>
            </a:r>
            <a:r>
              <a:rPr lang="en-US" err="1">
                <a:ea typeface="+mn-lt"/>
                <a:cs typeface="+mn-lt"/>
              </a:rPr>
              <a:t>ντίδρ</a:t>
            </a:r>
            <a:r>
              <a:rPr lang="en-US">
                <a:ea typeface="+mn-lt"/>
                <a:cs typeface="+mn-lt"/>
              </a:rPr>
              <a:t>α</a:t>
            </a:r>
            <a:r>
              <a:rPr lang="en-US" err="1">
                <a:ea typeface="+mn-lt"/>
                <a:cs typeface="+mn-lt"/>
              </a:rPr>
              <a:t>ση</a:t>
            </a:r>
            <a:r>
              <a:rPr lang="en-US">
                <a:ea typeface="+mn-lt"/>
                <a:cs typeface="+mn-lt"/>
              </a:rPr>
              <a:t> (π</a:t>
            </a:r>
            <a:r>
              <a:rPr lang="en-US" err="1">
                <a:ea typeface="+mn-lt"/>
                <a:cs typeface="+mn-lt"/>
              </a:rPr>
              <a:t>ροϊόν</a:t>
            </a:r>
            <a:r>
              <a:rPr lang="en-US">
                <a:ea typeface="+mn-lt"/>
                <a:cs typeface="+mn-lt"/>
              </a:rPr>
              <a:t> ή α</a:t>
            </a:r>
            <a:r>
              <a:rPr lang="en-US" err="1">
                <a:ea typeface="+mn-lt"/>
                <a:cs typeface="+mn-lt"/>
              </a:rPr>
              <a:t>ντιδρών</a:t>
            </a:r>
            <a:r>
              <a:rPr lang="en-US">
                <a:ea typeface="+mn-lt"/>
                <a:cs typeface="+mn-lt"/>
              </a:rPr>
              <a:t>),</a:t>
            </a:r>
            <a:endParaRPr lang="en-US"/>
          </a:p>
          <a:p>
            <a:r>
              <a:rPr lang="en-US" err="1">
                <a:ea typeface="+mn-lt"/>
                <a:cs typeface="+mn-lt"/>
              </a:rPr>
              <a:t>με</a:t>
            </a:r>
            <a:r>
              <a:rPr lang="en-US">
                <a:ea typeface="+mn-lt"/>
                <a:cs typeface="+mn-lt"/>
              </a:rPr>
              <a:t> β</a:t>
            </a:r>
            <a:r>
              <a:rPr lang="en-US" err="1">
                <a:ea typeface="+mn-lt"/>
                <a:cs typeface="+mn-lt"/>
              </a:rPr>
              <a:t>άση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τους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στοιχειομετρικούς</a:t>
            </a:r>
            <a:r>
              <a:rPr lang="en-US">
                <a:ea typeface="+mn-lt"/>
                <a:cs typeface="+mn-lt"/>
              </a:rPr>
              <a:t> υπ</a:t>
            </a:r>
            <a:r>
              <a:rPr lang="en-US" err="1">
                <a:ea typeface="+mn-lt"/>
                <a:cs typeface="+mn-lt"/>
              </a:rPr>
              <a:t>ολογισμούς</a:t>
            </a:r>
            <a:r>
              <a:rPr lang="en-US">
                <a:ea typeface="+mn-lt"/>
                <a:cs typeface="+mn-lt"/>
              </a:rPr>
              <a:t> μπ</a:t>
            </a:r>
            <a:r>
              <a:rPr lang="en-US" err="1">
                <a:ea typeface="+mn-lt"/>
                <a:cs typeface="+mn-lt"/>
              </a:rPr>
              <a:t>ορούμε</a:t>
            </a:r>
            <a:r>
              <a:rPr lang="en-US">
                <a:ea typeface="+mn-lt"/>
                <a:cs typeface="+mn-lt"/>
              </a:rPr>
              <a:t> να υπ</a:t>
            </a:r>
            <a:r>
              <a:rPr lang="en-US" err="1">
                <a:ea typeface="+mn-lt"/>
                <a:cs typeface="+mn-lt"/>
              </a:rPr>
              <a:t>ολογίσουμε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τον</a:t>
            </a:r>
            <a:r>
              <a:rPr lang="en-US">
                <a:ea typeface="+mn-lt"/>
                <a:cs typeface="+mn-lt"/>
              </a:rPr>
              <a:t> α</a:t>
            </a:r>
            <a:r>
              <a:rPr lang="en-US" err="1">
                <a:ea typeface="+mn-lt"/>
                <a:cs typeface="+mn-lt"/>
              </a:rPr>
              <a:t>ριθμό</a:t>
            </a:r>
            <a:r>
              <a:rPr lang="en-US">
                <a:ea typeface="+mn-lt"/>
                <a:cs typeface="+mn-lt"/>
              </a:rPr>
              <a:t> moles </a:t>
            </a:r>
            <a:r>
              <a:rPr lang="en-US" err="1">
                <a:ea typeface="+mn-lt"/>
                <a:cs typeface="+mn-lt"/>
              </a:rPr>
              <a:t>των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άλλων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ουσιών</a:t>
            </a:r>
            <a:endParaRPr lang="en-US"/>
          </a:p>
          <a:p>
            <a:r>
              <a:rPr lang="en-US">
                <a:ea typeface="+mn-lt"/>
                <a:cs typeface="+mn-lt"/>
              </a:rPr>
              <a:t>π</a:t>
            </a:r>
            <a:r>
              <a:rPr lang="en-US" err="1">
                <a:ea typeface="+mn-lt"/>
                <a:cs typeface="+mn-lt"/>
              </a:rPr>
              <a:t>ου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μετέχουν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στην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ίδι</a:t>
            </a:r>
            <a:r>
              <a:rPr lang="en-US">
                <a:ea typeface="+mn-lt"/>
                <a:cs typeface="+mn-lt"/>
              </a:rPr>
              <a:t>α </a:t>
            </a:r>
            <a:r>
              <a:rPr lang="en-US" err="1">
                <a:ea typeface="+mn-lt"/>
                <a:cs typeface="+mn-lt"/>
              </a:rPr>
              <a:t>χημική</a:t>
            </a:r>
            <a:r>
              <a:rPr lang="en-US">
                <a:ea typeface="+mn-lt"/>
                <a:cs typeface="+mn-lt"/>
              </a:rPr>
              <a:t> α</a:t>
            </a:r>
            <a:r>
              <a:rPr lang="en-US" err="1">
                <a:ea typeface="+mn-lt"/>
                <a:cs typeface="+mn-lt"/>
              </a:rPr>
              <a:t>ντίδρ</a:t>
            </a:r>
            <a:r>
              <a:rPr lang="en-US">
                <a:ea typeface="+mn-lt"/>
                <a:cs typeface="+mn-lt"/>
              </a:rPr>
              <a:t>α</a:t>
            </a:r>
            <a:r>
              <a:rPr lang="en-US" err="1">
                <a:ea typeface="+mn-lt"/>
                <a:cs typeface="+mn-lt"/>
              </a:rPr>
              <a:t>ση</a:t>
            </a:r>
            <a:r>
              <a:rPr lang="en-US">
                <a:ea typeface="+mn-lt"/>
                <a:cs typeface="+mn-lt"/>
              </a:rPr>
              <a:t>.</a:t>
            </a:r>
            <a:endParaRPr lang="en-US"/>
          </a:p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BD0B7C-8AFF-0971-8B87-071E9E1F306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00704" y="6363813"/>
            <a:ext cx="594564" cy="256854"/>
          </a:xfrm>
        </p:spPr>
        <p:txBody>
          <a:bodyPr/>
          <a:lstStyle/>
          <a:p>
            <a:fld id="{5D9ACC8A-FA13-47DD-9722-0749C5E70D5A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5" name="Cameo Placeholder 4" descr="Cameo Placeholder&#10;">
            <a:extLst>
              <a:ext uri="{FF2B5EF4-FFF2-40B4-BE49-F238E27FC236}">
                <a16:creationId xmlns:a16="http://schemas.microsoft.com/office/drawing/2014/main" id="{65D7DCCA-939F-8C0B-E62F-584DAD263339}"/>
              </a:ext>
            </a:extLst>
          </p:cNvPr>
          <p:cNvPicPr>
            <a:picLocks noGrp="1"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>
            <p:ph type="media" sz="quarter" idx="29">
              <p:extLst>
                <p:ext uri="{56F484CC-4922-43CF-B6FB-B326C6A72FC8}">
                  <p232:phTypeExt xmlns:p232="http://schemas.microsoft.com/office/powerpoint/2023/02/main">
                    <p232:type>
                      <p232:cameo/>
                    </p232:type>
                  </p232:phTypeExt>
                </p:ext>
              </p:extLst>
            </p:ph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34657" y="457200"/>
            <a:ext cx="4657344" cy="2971800"/>
          </a:xfrm>
        </p:spPr>
      </p:pic>
      <p:pic>
        <p:nvPicPr>
          <p:cNvPr id="12" name="Picture Placeholder 11" descr="A person smelling a bottle of liquid">
            <a:extLst>
              <a:ext uri="{FF2B5EF4-FFF2-40B4-BE49-F238E27FC236}">
                <a16:creationId xmlns:a16="http://schemas.microsoft.com/office/drawing/2014/main" id="{170C8C2E-F379-010B-9C53-D2F283E8C3E4}"/>
              </a:ext>
            </a:extLst>
          </p:cNvPr>
          <p:cNvPicPr>
            <a:picLocks noGrp="1" noChangeAspect="1"/>
          </p:cNvPicPr>
          <p:nvPr>
            <p:ph type="pic" sz="quarter" idx="32"/>
          </p:nvPr>
        </p:nvPicPr>
        <p:blipFill rotWithShape="1">
          <a:blip r:embed="rId5"/>
          <a:srcRect t="2110" b="2110"/>
          <a:stretch/>
        </p:blipFill>
        <p:spPr>
          <a:xfrm>
            <a:off x="7534656" y="3429002"/>
            <a:ext cx="4657345" cy="2971799"/>
          </a:xfrm>
        </p:spPr>
      </p:pic>
      <p:sp>
        <p:nvSpPr>
          <p:cNvPr id="14" name="Freeform 13">
            <a:extLst>
              <a:ext uri="{FF2B5EF4-FFF2-40B4-BE49-F238E27FC236}">
                <a16:creationId xmlns:a16="http://schemas.microsoft.com/office/drawing/2014/main" id="{A07551B3-DCF9-E6A0-AC4D-A1CF74A1D5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739413" y="5518358"/>
            <a:ext cx="4922532" cy="1339642"/>
          </a:xfrm>
          <a:custGeom>
            <a:avLst/>
            <a:gdLst>
              <a:gd name="connsiteX0" fmla="*/ 1194551 w 4922532"/>
              <a:gd name="connsiteY0" fmla="*/ 1329523 h 1339642"/>
              <a:gd name="connsiteX1" fmla="*/ 1293219 w 4922532"/>
              <a:gd name="connsiteY1" fmla="*/ 1339642 h 1339642"/>
              <a:gd name="connsiteX2" fmla="*/ 1094723 w 4922532"/>
              <a:gd name="connsiteY2" fmla="*/ 1339642 h 1339642"/>
              <a:gd name="connsiteX3" fmla="*/ 1112640 w 4922532"/>
              <a:gd name="connsiteY3" fmla="*/ 1335851 h 1339642"/>
              <a:gd name="connsiteX4" fmla="*/ 1194551 w 4922532"/>
              <a:gd name="connsiteY4" fmla="*/ 1329523 h 1339642"/>
              <a:gd name="connsiteX5" fmla="*/ 3345034 w 4922532"/>
              <a:gd name="connsiteY5" fmla="*/ 1313266 h 1339642"/>
              <a:gd name="connsiteX6" fmla="*/ 3543634 w 4922532"/>
              <a:gd name="connsiteY6" fmla="*/ 1335346 h 1339642"/>
              <a:gd name="connsiteX7" fmla="*/ 3553900 w 4922532"/>
              <a:gd name="connsiteY7" fmla="*/ 1339642 h 1339642"/>
              <a:gd name="connsiteX8" fmla="*/ 3198665 w 4922532"/>
              <a:gd name="connsiteY8" fmla="*/ 1339642 h 1339642"/>
              <a:gd name="connsiteX9" fmla="*/ 3241903 w 4922532"/>
              <a:gd name="connsiteY9" fmla="*/ 1328804 h 1339642"/>
              <a:gd name="connsiteX10" fmla="*/ 3345034 w 4922532"/>
              <a:gd name="connsiteY10" fmla="*/ 1313266 h 1339642"/>
              <a:gd name="connsiteX11" fmla="*/ 2284850 w 4922532"/>
              <a:gd name="connsiteY11" fmla="*/ 1271627 h 1339642"/>
              <a:gd name="connsiteX12" fmla="*/ 2621944 w 4922532"/>
              <a:gd name="connsiteY12" fmla="*/ 1337813 h 1339642"/>
              <a:gd name="connsiteX13" fmla="*/ 2627692 w 4922532"/>
              <a:gd name="connsiteY13" fmla="*/ 1339642 h 1339642"/>
              <a:gd name="connsiteX14" fmla="*/ 2478918 w 4922532"/>
              <a:gd name="connsiteY14" fmla="*/ 1339642 h 1339642"/>
              <a:gd name="connsiteX15" fmla="*/ 2447337 w 4922532"/>
              <a:gd name="connsiteY15" fmla="*/ 1330927 h 1339642"/>
              <a:gd name="connsiteX16" fmla="*/ 2291720 w 4922532"/>
              <a:gd name="connsiteY16" fmla="*/ 1314643 h 1339642"/>
              <a:gd name="connsiteX17" fmla="*/ 2200574 w 4922532"/>
              <a:gd name="connsiteY17" fmla="*/ 1332695 h 1339642"/>
              <a:gd name="connsiteX18" fmla="*/ 2184479 w 4922532"/>
              <a:gd name="connsiteY18" fmla="*/ 1339642 h 1339642"/>
              <a:gd name="connsiteX19" fmla="*/ 2091552 w 4922532"/>
              <a:gd name="connsiteY19" fmla="*/ 1339642 h 1339642"/>
              <a:gd name="connsiteX20" fmla="*/ 2133585 w 4922532"/>
              <a:gd name="connsiteY20" fmla="*/ 1313793 h 1339642"/>
              <a:gd name="connsiteX21" fmla="*/ 2284850 w 4922532"/>
              <a:gd name="connsiteY21" fmla="*/ 1271627 h 1339642"/>
              <a:gd name="connsiteX22" fmla="*/ 2273963 w 4922532"/>
              <a:gd name="connsiteY22" fmla="*/ 1130538 h 1339642"/>
              <a:gd name="connsiteX23" fmla="*/ 2627396 w 4922532"/>
              <a:gd name="connsiteY23" fmla="*/ 1199560 h 1339642"/>
              <a:gd name="connsiteX24" fmla="*/ 3052737 w 4922532"/>
              <a:gd name="connsiteY24" fmla="*/ 1252036 h 1339642"/>
              <a:gd name="connsiteX25" fmla="*/ 3795932 w 4922532"/>
              <a:gd name="connsiteY25" fmla="*/ 1327573 h 1339642"/>
              <a:gd name="connsiteX26" fmla="*/ 3806715 w 4922532"/>
              <a:gd name="connsiteY26" fmla="*/ 1339642 h 1339642"/>
              <a:gd name="connsiteX27" fmla="*/ 3741683 w 4922532"/>
              <a:gd name="connsiteY27" fmla="*/ 1339642 h 1339642"/>
              <a:gd name="connsiteX28" fmla="*/ 3728197 w 4922532"/>
              <a:gd name="connsiteY28" fmla="*/ 1326702 h 1339642"/>
              <a:gd name="connsiteX29" fmla="*/ 3067984 w 4922532"/>
              <a:gd name="connsiteY29" fmla="*/ 1297010 h 1339642"/>
              <a:gd name="connsiteX30" fmla="*/ 2614311 w 4922532"/>
              <a:gd name="connsiteY30" fmla="*/ 1244156 h 1339642"/>
              <a:gd name="connsiteX31" fmla="*/ 2281701 w 4922532"/>
              <a:gd name="connsiteY31" fmla="*/ 1177131 h 1339642"/>
              <a:gd name="connsiteX32" fmla="*/ 2091397 w 4922532"/>
              <a:gd name="connsiteY32" fmla="*/ 1245965 h 1339642"/>
              <a:gd name="connsiteX33" fmla="*/ 2022868 w 4922532"/>
              <a:gd name="connsiteY33" fmla="*/ 1307614 h 1339642"/>
              <a:gd name="connsiteX34" fmla="*/ 1996178 w 4922532"/>
              <a:gd name="connsiteY34" fmla="*/ 1339642 h 1339642"/>
              <a:gd name="connsiteX35" fmla="*/ 1936855 w 4922532"/>
              <a:gd name="connsiteY35" fmla="*/ 1339642 h 1339642"/>
              <a:gd name="connsiteX36" fmla="*/ 1989751 w 4922532"/>
              <a:gd name="connsiteY36" fmla="*/ 1274719 h 1339642"/>
              <a:gd name="connsiteX37" fmla="*/ 2062650 w 4922532"/>
              <a:gd name="connsiteY37" fmla="*/ 1207855 h 1339642"/>
              <a:gd name="connsiteX38" fmla="*/ 2273963 w 4922532"/>
              <a:gd name="connsiteY38" fmla="*/ 1130538 h 1339642"/>
              <a:gd name="connsiteX39" fmla="*/ 2260351 w 4922532"/>
              <a:gd name="connsiteY39" fmla="*/ 987304 h 1339642"/>
              <a:gd name="connsiteX40" fmla="*/ 2630480 w 4922532"/>
              <a:gd name="connsiteY40" fmla="*/ 1059654 h 1339642"/>
              <a:gd name="connsiteX41" fmla="*/ 3077150 w 4922532"/>
              <a:gd name="connsiteY41" fmla="*/ 1113952 h 1339642"/>
              <a:gd name="connsiteX42" fmla="*/ 3957662 w 4922532"/>
              <a:gd name="connsiteY42" fmla="*/ 1317159 h 1339642"/>
              <a:gd name="connsiteX43" fmla="*/ 3970831 w 4922532"/>
              <a:gd name="connsiteY43" fmla="*/ 1339642 h 1339642"/>
              <a:gd name="connsiteX44" fmla="*/ 3916741 w 4922532"/>
              <a:gd name="connsiteY44" fmla="*/ 1339642 h 1339642"/>
              <a:gd name="connsiteX45" fmla="*/ 3875549 w 4922532"/>
              <a:gd name="connsiteY45" fmla="*/ 1284344 h 1339642"/>
              <a:gd name="connsiteX46" fmla="*/ 3092596 w 4922532"/>
              <a:gd name="connsiteY46" fmla="*/ 1159505 h 1339642"/>
              <a:gd name="connsiteX47" fmla="*/ 2617378 w 4922532"/>
              <a:gd name="connsiteY47" fmla="*/ 1105245 h 1339642"/>
              <a:gd name="connsiteX48" fmla="*/ 2267974 w 4922532"/>
              <a:gd name="connsiteY48" fmla="*/ 1034933 h 1339642"/>
              <a:gd name="connsiteX49" fmla="*/ 2068504 w 4922532"/>
              <a:gd name="connsiteY49" fmla="*/ 1107786 h 1339642"/>
              <a:gd name="connsiteX50" fmla="*/ 1936972 w 4922532"/>
              <a:gd name="connsiteY50" fmla="*/ 1249383 h 1339642"/>
              <a:gd name="connsiteX51" fmla="*/ 1861098 w 4922532"/>
              <a:gd name="connsiteY51" fmla="*/ 1339642 h 1339642"/>
              <a:gd name="connsiteX52" fmla="*/ 1790043 w 4922532"/>
              <a:gd name="connsiteY52" fmla="*/ 1339642 h 1339642"/>
              <a:gd name="connsiteX53" fmla="*/ 1815271 w 4922532"/>
              <a:gd name="connsiteY53" fmla="*/ 1318077 h 1339642"/>
              <a:gd name="connsiteX54" fmla="*/ 1898027 w 4922532"/>
              <a:gd name="connsiteY54" fmla="*/ 1219285 h 1339642"/>
              <a:gd name="connsiteX55" fmla="*/ 2039317 w 4922532"/>
              <a:gd name="connsiteY55" fmla="*/ 1068554 h 1339642"/>
              <a:gd name="connsiteX56" fmla="*/ 2260351 w 4922532"/>
              <a:gd name="connsiteY56" fmla="*/ 987304 h 1339642"/>
              <a:gd name="connsiteX57" fmla="*/ 2249498 w 4922532"/>
              <a:gd name="connsiteY57" fmla="*/ 849842 h 1339642"/>
              <a:gd name="connsiteX58" fmla="*/ 2635933 w 4922532"/>
              <a:gd name="connsiteY58" fmla="*/ 924826 h 1339642"/>
              <a:gd name="connsiteX59" fmla="*/ 3104008 w 4922532"/>
              <a:gd name="connsiteY59" fmla="*/ 980860 h 1339642"/>
              <a:gd name="connsiteX60" fmla="*/ 4024556 w 4922532"/>
              <a:gd name="connsiteY60" fmla="*/ 1190166 h 1339642"/>
              <a:gd name="connsiteX61" fmla="*/ 4112982 w 4922532"/>
              <a:gd name="connsiteY61" fmla="*/ 1339642 h 1339642"/>
              <a:gd name="connsiteX62" fmla="*/ 4058035 w 4922532"/>
              <a:gd name="connsiteY62" fmla="*/ 1339642 h 1339642"/>
              <a:gd name="connsiteX63" fmla="*/ 3986028 w 4922532"/>
              <a:gd name="connsiteY63" fmla="*/ 1217558 h 1339642"/>
              <a:gd name="connsiteX64" fmla="*/ 3118477 w 4922532"/>
              <a:gd name="connsiteY64" fmla="*/ 1024466 h 1339642"/>
              <a:gd name="connsiteX65" fmla="*/ 2622070 w 4922532"/>
              <a:gd name="connsiteY65" fmla="*/ 968051 h 1339642"/>
              <a:gd name="connsiteX66" fmla="*/ 2256154 w 4922532"/>
              <a:gd name="connsiteY66" fmla="*/ 894932 h 1339642"/>
              <a:gd name="connsiteX67" fmla="*/ 2046606 w 4922532"/>
              <a:gd name="connsiteY67" fmla="*/ 971575 h 1339642"/>
              <a:gd name="connsiteX68" fmla="*/ 1908587 w 4922532"/>
              <a:gd name="connsiteY68" fmla="*/ 1120550 h 1339642"/>
              <a:gd name="connsiteX69" fmla="*/ 1697868 w 4922532"/>
              <a:gd name="connsiteY69" fmla="*/ 1311457 h 1339642"/>
              <a:gd name="connsiteX70" fmla="*/ 1356166 w 4922532"/>
              <a:gd name="connsiteY70" fmla="*/ 1293584 h 1339642"/>
              <a:gd name="connsiteX71" fmla="*/ 1133741 w 4922532"/>
              <a:gd name="connsiteY71" fmla="*/ 1254165 h 1339642"/>
              <a:gd name="connsiteX72" fmla="*/ 857441 w 4922532"/>
              <a:gd name="connsiteY72" fmla="*/ 1327395 h 1339642"/>
              <a:gd name="connsiteX73" fmla="*/ 841716 w 4922532"/>
              <a:gd name="connsiteY73" fmla="*/ 1339642 h 1339642"/>
              <a:gd name="connsiteX74" fmla="*/ 759940 w 4922532"/>
              <a:gd name="connsiteY74" fmla="*/ 1339642 h 1339642"/>
              <a:gd name="connsiteX75" fmla="*/ 819228 w 4922532"/>
              <a:gd name="connsiteY75" fmla="*/ 1296768 h 1339642"/>
              <a:gd name="connsiteX76" fmla="*/ 1132469 w 4922532"/>
              <a:gd name="connsiteY76" fmla="*/ 1208303 h 1339642"/>
              <a:gd name="connsiteX77" fmla="*/ 1367891 w 4922532"/>
              <a:gd name="connsiteY77" fmla="*/ 1249781 h 1339642"/>
              <a:gd name="connsiteX78" fmla="*/ 1680338 w 4922532"/>
              <a:gd name="connsiteY78" fmla="*/ 1269190 h 1339642"/>
              <a:gd name="connsiteX79" fmla="*/ 1871226 w 4922532"/>
              <a:gd name="connsiteY79" fmla="*/ 1093143 h 1339642"/>
              <a:gd name="connsiteX80" fmla="*/ 2019047 w 4922532"/>
              <a:gd name="connsiteY80" fmla="*/ 934996 h 1339642"/>
              <a:gd name="connsiteX81" fmla="*/ 2249498 w 4922532"/>
              <a:gd name="connsiteY81" fmla="*/ 849842 h 1339642"/>
              <a:gd name="connsiteX82" fmla="*/ 2242038 w 4922532"/>
              <a:gd name="connsiteY82" fmla="*/ 708261 h 1339642"/>
              <a:gd name="connsiteX83" fmla="*/ 2645045 w 4922532"/>
              <a:gd name="connsiteY83" fmla="*/ 785892 h 1339642"/>
              <a:gd name="connsiteX84" fmla="*/ 3134272 w 4922532"/>
              <a:gd name="connsiteY84" fmla="*/ 844119 h 1339642"/>
              <a:gd name="connsiteX85" fmla="*/ 4093531 w 4922532"/>
              <a:gd name="connsiteY85" fmla="*/ 1063228 h 1339642"/>
              <a:gd name="connsiteX86" fmla="*/ 4195185 w 4922532"/>
              <a:gd name="connsiteY86" fmla="*/ 1235076 h 1339642"/>
              <a:gd name="connsiteX87" fmla="*/ 4245154 w 4922532"/>
              <a:gd name="connsiteY87" fmla="*/ 1339642 h 1339642"/>
              <a:gd name="connsiteX88" fmla="*/ 4191584 w 4922532"/>
              <a:gd name="connsiteY88" fmla="*/ 1339642 h 1339642"/>
              <a:gd name="connsiteX89" fmla="*/ 4151859 w 4922532"/>
              <a:gd name="connsiteY89" fmla="*/ 1256536 h 1339642"/>
              <a:gd name="connsiteX90" fmla="*/ 4052484 w 4922532"/>
              <a:gd name="connsiteY90" fmla="*/ 1087889 h 1339642"/>
              <a:gd name="connsiteX91" fmla="*/ 3146390 w 4922532"/>
              <a:gd name="connsiteY91" fmla="*/ 885620 h 1339642"/>
              <a:gd name="connsiteX92" fmla="*/ 2629575 w 4922532"/>
              <a:gd name="connsiteY92" fmla="*/ 825471 h 1339642"/>
              <a:gd name="connsiteX93" fmla="*/ 2247800 w 4922532"/>
              <a:gd name="connsiteY93" fmla="*/ 749560 h 1339642"/>
              <a:gd name="connsiteX94" fmla="*/ 2028110 w 4922532"/>
              <a:gd name="connsiteY94" fmla="*/ 829764 h 1339642"/>
              <a:gd name="connsiteX95" fmla="*/ 1884151 w 4922532"/>
              <a:gd name="connsiteY95" fmla="*/ 985946 h 1339642"/>
              <a:gd name="connsiteX96" fmla="*/ 1664812 w 4922532"/>
              <a:gd name="connsiteY96" fmla="*/ 1185606 h 1339642"/>
              <a:gd name="connsiteX97" fmla="*/ 1308540 w 4922532"/>
              <a:gd name="connsiteY97" fmla="*/ 1166879 h 1339642"/>
              <a:gd name="connsiteX98" fmla="*/ 1075805 w 4922532"/>
              <a:gd name="connsiteY98" fmla="*/ 1125804 h 1339642"/>
              <a:gd name="connsiteX99" fmla="*/ 676287 w 4922532"/>
              <a:gd name="connsiteY99" fmla="*/ 1289110 h 1339642"/>
              <a:gd name="connsiteX100" fmla="*/ 640874 w 4922532"/>
              <a:gd name="connsiteY100" fmla="*/ 1339642 h 1339642"/>
              <a:gd name="connsiteX101" fmla="*/ 578241 w 4922532"/>
              <a:gd name="connsiteY101" fmla="*/ 1339642 h 1339642"/>
              <a:gd name="connsiteX102" fmla="*/ 623922 w 4922532"/>
              <a:gd name="connsiteY102" fmla="*/ 1277958 h 1339642"/>
              <a:gd name="connsiteX103" fmla="*/ 1072625 w 4922532"/>
              <a:gd name="connsiteY103" fmla="*/ 1082852 h 1339642"/>
              <a:gd name="connsiteX104" fmla="*/ 1320121 w 4922532"/>
              <a:gd name="connsiteY104" fmla="*/ 1126361 h 1339642"/>
              <a:gd name="connsiteX105" fmla="*/ 1648269 w 4922532"/>
              <a:gd name="connsiteY105" fmla="*/ 1147240 h 1339642"/>
              <a:gd name="connsiteX106" fmla="*/ 1847769 w 4922532"/>
              <a:gd name="connsiteY106" fmla="*/ 962434 h 1339642"/>
              <a:gd name="connsiteX107" fmla="*/ 2001948 w 4922532"/>
              <a:gd name="connsiteY107" fmla="*/ 797250 h 1339642"/>
              <a:gd name="connsiteX108" fmla="*/ 2242038 w 4922532"/>
              <a:gd name="connsiteY108" fmla="*/ 708261 h 1339642"/>
              <a:gd name="connsiteX109" fmla="*/ 2229142 w 4922532"/>
              <a:gd name="connsiteY109" fmla="*/ 568378 h 1339642"/>
              <a:gd name="connsiteX110" fmla="*/ 2647467 w 4922532"/>
              <a:gd name="connsiteY110" fmla="*/ 650948 h 1339642"/>
              <a:gd name="connsiteX111" fmla="*/ 3158063 w 4922532"/>
              <a:gd name="connsiteY111" fmla="*/ 710958 h 1339642"/>
              <a:gd name="connsiteX112" fmla="*/ 4158533 w 4922532"/>
              <a:gd name="connsiteY112" fmla="*/ 938695 h 1339642"/>
              <a:gd name="connsiteX113" fmla="*/ 4354159 w 4922532"/>
              <a:gd name="connsiteY113" fmla="*/ 1305069 h 1339642"/>
              <a:gd name="connsiteX114" fmla="*/ 4371068 w 4922532"/>
              <a:gd name="connsiteY114" fmla="*/ 1339642 h 1339642"/>
              <a:gd name="connsiteX115" fmla="*/ 4322470 w 4922532"/>
              <a:gd name="connsiteY115" fmla="*/ 1339642 h 1339642"/>
              <a:gd name="connsiteX116" fmla="*/ 4312230 w 4922532"/>
              <a:gd name="connsiteY116" fmla="*/ 1318695 h 1339642"/>
              <a:gd name="connsiteX117" fmla="*/ 4120552 w 4922532"/>
              <a:gd name="connsiteY117" fmla="*/ 959068 h 1339642"/>
              <a:gd name="connsiteX118" fmla="*/ 3174002 w 4922532"/>
              <a:gd name="connsiteY118" fmla="*/ 750529 h 1339642"/>
              <a:gd name="connsiteX119" fmla="*/ 2635073 w 4922532"/>
              <a:gd name="connsiteY119" fmla="*/ 690143 h 1339642"/>
              <a:gd name="connsiteX120" fmla="*/ 2236266 w 4922532"/>
              <a:gd name="connsiteY120" fmla="*/ 611260 h 1339642"/>
              <a:gd name="connsiteX121" fmla="*/ 2007854 w 4922532"/>
              <a:gd name="connsiteY121" fmla="*/ 695750 h 1339642"/>
              <a:gd name="connsiteX122" fmla="*/ 1857163 w 4922532"/>
              <a:gd name="connsiteY122" fmla="*/ 858762 h 1339642"/>
              <a:gd name="connsiteX123" fmla="*/ 1629166 w 4922532"/>
              <a:gd name="connsiteY123" fmla="*/ 1067219 h 1339642"/>
              <a:gd name="connsiteX124" fmla="*/ 1258557 w 4922532"/>
              <a:gd name="connsiteY124" fmla="*/ 1048181 h 1339642"/>
              <a:gd name="connsiteX125" fmla="*/ 1016100 w 4922532"/>
              <a:gd name="connsiteY125" fmla="*/ 1005233 h 1339642"/>
              <a:gd name="connsiteX126" fmla="*/ 513133 w 4922532"/>
              <a:gd name="connsiteY126" fmla="*/ 1294746 h 1339642"/>
              <a:gd name="connsiteX127" fmla="*/ 500227 w 4922532"/>
              <a:gd name="connsiteY127" fmla="*/ 1321158 h 1339642"/>
              <a:gd name="connsiteX128" fmla="*/ 495243 w 4922532"/>
              <a:gd name="connsiteY128" fmla="*/ 1339642 h 1339642"/>
              <a:gd name="connsiteX129" fmla="*/ 450534 w 4922532"/>
              <a:gd name="connsiteY129" fmla="*/ 1339642 h 1339642"/>
              <a:gd name="connsiteX130" fmla="*/ 460446 w 4922532"/>
              <a:gd name="connsiteY130" fmla="*/ 1303639 h 1339642"/>
              <a:gd name="connsiteX131" fmla="*/ 1014814 w 4922532"/>
              <a:gd name="connsiteY131" fmla="*/ 960367 h 1339642"/>
              <a:gd name="connsiteX132" fmla="*/ 1270481 w 4922532"/>
              <a:gd name="connsiteY132" fmla="*/ 1004958 h 1339642"/>
              <a:gd name="connsiteX133" fmla="*/ 1610677 w 4922532"/>
              <a:gd name="connsiteY133" fmla="*/ 1026908 h 1339642"/>
              <a:gd name="connsiteX134" fmla="*/ 1819218 w 4922532"/>
              <a:gd name="connsiteY134" fmla="*/ 833517 h 1339642"/>
              <a:gd name="connsiteX135" fmla="*/ 1979292 w 4922532"/>
              <a:gd name="connsiteY135" fmla="*/ 661166 h 1339642"/>
              <a:gd name="connsiteX136" fmla="*/ 2229142 w 4922532"/>
              <a:gd name="connsiteY136" fmla="*/ 568378 h 1339642"/>
              <a:gd name="connsiteX137" fmla="*/ 2305269 w 4922532"/>
              <a:gd name="connsiteY137" fmla="*/ 425686 h 1339642"/>
              <a:gd name="connsiteX138" fmla="*/ 2654552 w 4922532"/>
              <a:gd name="connsiteY138" fmla="*/ 509677 h 1339642"/>
              <a:gd name="connsiteX139" fmla="*/ 3186334 w 4922532"/>
              <a:gd name="connsiteY139" fmla="*/ 571835 h 1339642"/>
              <a:gd name="connsiteX140" fmla="*/ 4224138 w 4922532"/>
              <a:gd name="connsiteY140" fmla="*/ 806267 h 1339642"/>
              <a:gd name="connsiteX141" fmla="*/ 4425360 w 4922532"/>
              <a:gd name="connsiteY141" fmla="*/ 1185945 h 1339642"/>
              <a:gd name="connsiteX142" fmla="*/ 4500500 w 4922532"/>
              <a:gd name="connsiteY142" fmla="*/ 1339642 h 1339642"/>
              <a:gd name="connsiteX143" fmla="*/ 4448278 w 4922532"/>
              <a:gd name="connsiteY143" fmla="*/ 1339642 h 1339642"/>
              <a:gd name="connsiteX144" fmla="*/ 4382521 w 4922532"/>
              <a:gd name="connsiteY144" fmla="*/ 1205385 h 1339642"/>
              <a:gd name="connsiteX145" fmla="*/ 4183293 w 4922532"/>
              <a:gd name="connsiteY145" fmla="*/ 831508 h 1339642"/>
              <a:gd name="connsiteX146" fmla="*/ 3198082 w 4922532"/>
              <a:gd name="connsiteY146" fmla="*/ 615083 h 1339642"/>
              <a:gd name="connsiteX147" fmla="*/ 2637750 w 4922532"/>
              <a:gd name="connsiteY147" fmla="*/ 552958 h 1339642"/>
              <a:gd name="connsiteX148" fmla="*/ 2223041 w 4922532"/>
              <a:gd name="connsiteY148" fmla="*/ 470786 h 1339642"/>
              <a:gd name="connsiteX149" fmla="*/ 1984327 w 4922532"/>
              <a:gd name="connsiteY149" fmla="*/ 558755 h 1339642"/>
              <a:gd name="connsiteX150" fmla="*/ 1827700 w 4922532"/>
              <a:gd name="connsiteY150" fmla="*/ 728977 h 1339642"/>
              <a:gd name="connsiteX151" fmla="*/ 1590710 w 4922532"/>
              <a:gd name="connsiteY151" fmla="*/ 945981 h 1339642"/>
              <a:gd name="connsiteX152" fmla="*/ 1205903 w 4922532"/>
              <a:gd name="connsiteY152" fmla="*/ 926291 h 1339642"/>
              <a:gd name="connsiteX153" fmla="*/ 955882 w 4922532"/>
              <a:gd name="connsiteY153" fmla="*/ 883003 h 1339642"/>
              <a:gd name="connsiteX154" fmla="*/ 435794 w 4922532"/>
              <a:gd name="connsiteY154" fmla="*/ 1183838 h 1339642"/>
              <a:gd name="connsiteX155" fmla="*/ 422141 w 4922532"/>
              <a:gd name="connsiteY155" fmla="*/ 1211789 h 1339642"/>
              <a:gd name="connsiteX156" fmla="*/ 387770 w 4922532"/>
              <a:gd name="connsiteY156" fmla="*/ 1339642 h 1339642"/>
              <a:gd name="connsiteX157" fmla="*/ 338844 w 4922532"/>
              <a:gd name="connsiteY157" fmla="*/ 1339642 h 1339642"/>
              <a:gd name="connsiteX158" fmla="*/ 377709 w 4922532"/>
              <a:gd name="connsiteY158" fmla="*/ 1195867 h 1339642"/>
              <a:gd name="connsiteX159" fmla="*/ 953030 w 4922532"/>
              <a:gd name="connsiteY159" fmla="*/ 836399 h 1339642"/>
              <a:gd name="connsiteX160" fmla="*/ 1220176 w 4922532"/>
              <a:gd name="connsiteY160" fmla="*/ 883227 h 1339642"/>
              <a:gd name="connsiteX161" fmla="*/ 1575691 w 4922532"/>
              <a:gd name="connsiteY161" fmla="*/ 904494 h 1339642"/>
              <a:gd name="connsiteX162" fmla="*/ 1792670 w 4922532"/>
              <a:gd name="connsiteY162" fmla="*/ 702724 h 1339642"/>
              <a:gd name="connsiteX163" fmla="*/ 1958903 w 4922532"/>
              <a:gd name="connsiteY163" fmla="*/ 522749 h 1339642"/>
              <a:gd name="connsiteX164" fmla="*/ 2305269 w 4922532"/>
              <a:gd name="connsiteY164" fmla="*/ 425686 h 1339642"/>
              <a:gd name="connsiteX165" fmla="*/ 2296541 w 4922532"/>
              <a:gd name="connsiteY165" fmla="*/ 283594 h 1339642"/>
              <a:gd name="connsiteX166" fmla="*/ 2656415 w 4922532"/>
              <a:gd name="connsiteY166" fmla="*/ 370156 h 1339642"/>
              <a:gd name="connsiteX167" fmla="*/ 3209568 w 4922532"/>
              <a:gd name="connsiteY167" fmla="*/ 434094 h 1339642"/>
              <a:gd name="connsiteX168" fmla="*/ 4286840 w 4922532"/>
              <a:gd name="connsiteY168" fmla="*/ 675792 h 1339642"/>
              <a:gd name="connsiteX169" fmla="*/ 4497761 w 4922532"/>
              <a:gd name="connsiteY169" fmla="*/ 1071241 h 1339642"/>
              <a:gd name="connsiteX170" fmla="*/ 4619726 w 4922532"/>
              <a:gd name="connsiteY170" fmla="*/ 1323237 h 1339642"/>
              <a:gd name="connsiteX171" fmla="*/ 4629789 w 4922532"/>
              <a:gd name="connsiteY171" fmla="*/ 1339642 h 1339642"/>
              <a:gd name="connsiteX172" fmla="*/ 4576126 w 4922532"/>
              <a:gd name="connsiteY172" fmla="*/ 1339642 h 1339642"/>
              <a:gd name="connsiteX173" fmla="*/ 4455127 w 4922532"/>
              <a:gd name="connsiteY173" fmla="*/ 1093212 h 1339642"/>
              <a:gd name="connsiteX174" fmla="*/ 4248922 w 4922532"/>
              <a:gd name="connsiteY174" fmla="*/ 703924 h 1339642"/>
              <a:gd name="connsiteX175" fmla="*/ 3224044 w 4922532"/>
              <a:gd name="connsiteY175" fmla="*/ 479652 h 1339642"/>
              <a:gd name="connsiteX176" fmla="*/ 2642383 w 4922532"/>
              <a:gd name="connsiteY176" fmla="*/ 415705 h 1339642"/>
              <a:gd name="connsiteX177" fmla="*/ 2210331 w 4922532"/>
              <a:gd name="connsiteY177" fmla="*/ 330745 h 1339642"/>
              <a:gd name="connsiteX178" fmla="*/ 1961982 w 4922532"/>
              <a:gd name="connsiteY178" fmla="*/ 423280 h 1339642"/>
              <a:gd name="connsiteX179" fmla="*/ 1799453 w 4922532"/>
              <a:gd name="connsiteY179" fmla="*/ 600666 h 1339642"/>
              <a:gd name="connsiteX180" fmla="*/ 1553978 w 4922532"/>
              <a:gd name="connsiteY180" fmla="*/ 826088 h 1339642"/>
              <a:gd name="connsiteX181" fmla="*/ 1154461 w 4922532"/>
              <a:gd name="connsiteY181" fmla="*/ 805882 h 1339642"/>
              <a:gd name="connsiteX182" fmla="*/ 893534 w 4922532"/>
              <a:gd name="connsiteY182" fmla="*/ 759193 h 1339642"/>
              <a:gd name="connsiteX183" fmla="*/ 353744 w 4922532"/>
              <a:gd name="connsiteY183" fmla="*/ 1072603 h 1339642"/>
              <a:gd name="connsiteX184" fmla="*/ 339166 w 4922532"/>
              <a:gd name="connsiteY184" fmla="*/ 1102465 h 1339642"/>
              <a:gd name="connsiteX185" fmla="*/ 287017 w 4922532"/>
              <a:gd name="connsiteY185" fmla="*/ 1297282 h 1339642"/>
              <a:gd name="connsiteX186" fmla="*/ 276469 w 4922532"/>
              <a:gd name="connsiteY186" fmla="*/ 1339642 h 1339642"/>
              <a:gd name="connsiteX187" fmla="*/ 229472 w 4922532"/>
              <a:gd name="connsiteY187" fmla="*/ 1339642 h 1339642"/>
              <a:gd name="connsiteX188" fmla="*/ 242464 w 4922532"/>
              <a:gd name="connsiteY188" fmla="*/ 1287543 h 1339642"/>
              <a:gd name="connsiteX189" fmla="*/ 296841 w 4922532"/>
              <a:gd name="connsiteY189" fmla="*/ 1084210 h 1339642"/>
              <a:gd name="connsiteX190" fmla="*/ 894530 w 4922532"/>
              <a:gd name="connsiteY190" fmla="*/ 711619 h 1339642"/>
              <a:gd name="connsiteX191" fmla="*/ 1170229 w 4922532"/>
              <a:gd name="connsiteY191" fmla="*/ 759740 h 1339642"/>
              <a:gd name="connsiteX192" fmla="*/ 1540117 w 4922532"/>
              <a:gd name="connsiteY192" fmla="*/ 781279 h 1339642"/>
              <a:gd name="connsiteX193" fmla="*/ 1765714 w 4922532"/>
              <a:gd name="connsiteY193" fmla="*/ 570749 h 1339642"/>
              <a:gd name="connsiteX194" fmla="*/ 1938046 w 4922532"/>
              <a:gd name="connsiteY194" fmla="*/ 384192 h 1339642"/>
              <a:gd name="connsiteX195" fmla="*/ 2296541 w 4922532"/>
              <a:gd name="connsiteY195" fmla="*/ 283594 h 1339642"/>
              <a:gd name="connsiteX196" fmla="*/ 2288083 w 4922532"/>
              <a:gd name="connsiteY196" fmla="*/ 143356 h 1339642"/>
              <a:gd name="connsiteX197" fmla="*/ 2662920 w 4922532"/>
              <a:gd name="connsiteY197" fmla="*/ 232913 h 1339642"/>
              <a:gd name="connsiteX198" fmla="*/ 3237262 w 4922532"/>
              <a:gd name="connsiteY198" fmla="*/ 299006 h 1339642"/>
              <a:gd name="connsiteX199" fmla="*/ 4354202 w 4922532"/>
              <a:gd name="connsiteY199" fmla="*/ 548548 h 1339642"/>
              <a:gd name="connsiteX200" fmla="*/ 4572458 w 4922532"/>
              <a:gd name="connsiteY200" fmla="*/ 958664 h 1339642"/>
              <a:gd name="connsiteX201" fmla="*/ 4699557 w 4922532"/>
              <a:gd name="connsiteY201" fmla="*/ 1218937 h 1339642"/>
              <a:gd name="connsiteX202" fmla="*/ 4771954 w 4922532"/>
              <a:gd name="connsiteY202" fmla="*/ 1339642 h 1339642"/>
              <a:gd name="connsiteX203" fmla="*/ 4718922 w 4922532"/>
              <a:gd name="connsiteY203" fmla="*/ 1339642 h 1339642"/>
              <a:gd name="connsiteX204" fmla="*/ 4660442 w 4922532"/>
              <a:gd name="connsiteY204" fmla="*/ 1241642 h 1339642"/>
              <a:gd name="connsiteX205" fmla="*/ 4531927 w 4922532"/>
              <a:gd name="connsiteY205" fmla="*/ 978300 h 1339642"/>
              <a:gd name="connsiteX206" fmla="*/ 4317271 w 4922532"/>
              <a:gd name="connsiteY206" fmla="*/ 575685 h 1339642"/>
              <a:gd name="connsiteX207" fmla="*/ 3252885 w 4922532"/>
              <a:gd name="connsiteY207" fmla="*/ 344187 h 1339642"/>
              <a:gd name="connsiteX208" fmla="*/ 2650032 w 4922532"/>
              <a:gd name="connsiteY208" fmla="*/ 278087 h 1339642"/>
              <a:gd name="connsiteX209" fmla="*/ 2200639 w 4922532"/>
              <a:gd name="connsiteY209" fmla="*/ 189132 h 1339642"/>
              <a:gd name="connsiteX210" fmla="*/ 1942860 w 4922532"/>
              <a:gd name="connsiteY210" fmla="*/ 285068 h 1339642"/>
              <a:gd name="connsiteX211" fmla="*/ 1774581 w 4922532"/>
              <a:gd name="connsiteY211" fmla="*/ 468285 h 1339642"/>
              <a:gd name="connsiteX212" fmla="*/ 1520489 w 4922532"/>
              <a:gd name="connsiteY212" fmla="*/ 702465 h 1339642"/>
              <a:gd name="connsiteX213" fmla="*/ 1106776 w 4922532"/>
              <a:gd name="connsiteY213" fmla="*/ 681608 h 1339642"/>
              <a:gd name="connsiteX214" fmla="*/ 835384 w 4922532"/>
              <a:gd name="connsiteY214" fmla="*/ 634592 h 1339642"/>
              <a:gd name="connsiteX215" fmla="*/ 274386 w 4922532"/>
              <a:gd name="connsiteY215" fmla="*/ 959754 h 1339642"/>
              <a:gd name="connsiteX216" fmla="*/ 259028 w 4922532"/>
              <a:gd name="connsiteY216" fmla="*/ 991198 h 1339642"/>
              <a:gd name="connsiteX217" fmla="*/ 205220 w 4922532"/>
              <a:gd name="connsiteY217" fmla="*/ 1193366 h 1339642"/>
              <a:gd name="connsiteX218" fmla="*/ 169050 w 4922532"/>
              <a:gd name="connsiteY218" fmla="*/ 1339642 h 1339642"/>
              <a:gd name="connsiteX219" fmla="*/ 121075 w 4922532"/>
              <a:gd name="connsiteY219" fmla="*/ 1339642 h 1339642"/>
              <a:gd name="connsiteX220" fmla="*/ 159347 w 4922532"/>
              <a:gd name="connsiteY220" fmla="*/ 1184383 h 1339642"/>
              <a:gd name="connsiteX221" fmla="*/ 214214 w 4922532"/>
              <a:gd name="connsiteY221" fmla="*/ 973121 h 1339642"/>
              <a:gd name="connsiteX222" fmla="*/ 832514 w 4922532"/>
              <a:gd name="connsiteY222" fmla="*/ 588985 h 1339642"/>
              <a:gd name="connsiteX223" fmla="*/ 1118325 w 4922532"/>
              <a:gd name="connsiteY223" fmla="*/ 638185 h 1339642"/>
              <a:gd name="connsiteX224" fmla="*/ 1502369 w 4922532"/>
              <a:gd name="connsiteY224" fmla="*/ 660409 h 1339642"/>
              <a:gd name="connsiteX225" fmla="*/ 1736828 w 4922532"/>
              <a:gd name="connsiteY225" fmla="*/ 441668 h 1339642"/>
              <a:gd name="connsiteX226" fmla="*/ 1915297 w 4922532"/>
              <a:gd name="connsiteY226" fmla="*/ 248487 h 1339642"/>
              <a:gd name="connsiteX227" fmla="*/ 2288083 w 4922532"/>
              <a:gd name="connsiteY227" fmla="*/ 143356 h 1339642"/>
              <a:gd name="connsiteX228" fmla="*/ 2281064 w 4922532"/>
              <a:gd name="connsiteY228" fmla="*/ 1571 h 1339642"/>
              <a:gd name="connsiteX229" fmla="*/ 2668614 w 4922532"/>
              <a:gd name="connsiteY229" fmla="*/ 93804 h 1339642"/>
              <a:gd name="connsiteX230" fmla="*/ 3263909 w 4922532"/>
              <a:gd name="connsiteY230" fmla="*/ 161511 h 1339642"/>
              <a:gd name="connsiteX231" fmla="*/ 4420714 w 4922532"/>
              <a:gd name="connsiteY231" fmla="*/ 419476 h 1339642"/>
              <a:gd name="connsiteX232" fmla="*/ 4648059 w 4922532"/>
              <a:gd name="connsiteY232" fmla="*/ 844622 h 1339642"/>
              <a:gd name="connsiteX233" fmla="*/ 4779769 w 4922532"/>
              <a:gd name="connsiteY233" fmla="*/ 1114299 h 1339642"/>
              <a:gd name="connsiteX234" fmla="*/ 4866635 w 4922532"/>
              <a:gd name="connsiteY234" fmla="*/ 1259696 h 1339642"/>
              <a:gd name="connsiteX235" fmla="*/ 4922532 w 4922532"/>
              <a:gd name="connsiteY235" fmla="*/ 1339642 h 1339642"/>
              <a:gd name="connsiteX236" fmla="*/ 4863031 w 4922532"/>
              <a:gd name="connsiteY236" fmla="*/ 1339642 h 1339642"/>
              <a:gd name="connsiteX237" fmla="*/ 4823717 w 4922532"/>
              <a:gd name="connsiteY237" fmla="*/ 1283145 h 1339642"/>
              <a:gd name="connsiteX238" fmla="*/ 4735771 w 4922532"/>
              <a:gd name="connsiteY238" fmla="*/ 1135116 h 1339642"/>
              <a:gd name="connsiteX239" fmla="*/ 4602471 w 4922532"/>
              <a:gd name="connsiteY239" fmla="*/ 862744 h 1339642"/>
              <a:gd name="connsiteX240" fmla="*/ 4382986 w 4922532"/>
              <a:gd name="connsiteY240" fmla="*/ 444293 h 1339642"/>
              <a:gd name="connsiteX241" fmla="*/ 3279524 w 4922532"/>
              <a:gd name="connsiteY241" fmla="*/ 204741 h 1339642"/>
              <a:gd name="connsiteX242" fmla="*/ 2654930 w 4922532"/>
              <a:gd name="connsiteY242" fmla="*/ 136657 h 1339642"/>
              <a:gd name="connsiteX243" fmla="*/ 2281167 w 4922532"/>
              <a:gd name="connsiteY243" fmla="*/ 46127 h 1339642"/>
              <a:gd name="connsiteX244" fmla="*/ 1924684 w 4922532"/>
              <a:gd name="connsiteY244" fmla="*/ 147296 h 1339642"/>
              <a:gd name="connsiteX245" fmla="*/ 1749527 w 4922532"/>
              <a:gd name="connsiteY245" fmla="*/ 338685 h 1339642"/>
              <a:gd name="connsiteX246" fmla="*/ 1486021 w 4922532"/>
              <a:gd name="connsiteY246" fmla="*/ 581244 h 1339642"/>
              <a:gd name="connsiteX247" fmla="*/ 1057560 w 4922532"/>
              <a:gd name="connsiteY247" fmla="*/ 559913 h 1339642"/>
              <a:gd name="connsiteX248" fmla="*/ 775244 w 4922532"/>
              <a:gd name="connsiteY248" fmla="*/ 510493 h 1339642"/>
              <a:gd name="connsiteX249" fmla="*/ 193652 w 4922532"/>
              <a:gd name="connsiteY249" fmla="*/ 848147 h 1339642"/>
              <a:gd name="connsiteX250" fmla="*/ 177512 w 4922532"/>
              <a:gd name="connsiteY250" fmla="*/ 881175 h 1339642"/>
              <a:gd name="connsiteX251" fmla="*/ 123038 w 4922532"/>
              <a:gd name="connsiteY251" fmla="*/ 1091647 h 1339642"/>
              <a:gd name="connsiteX252" fmla="*/ 77759 w 4922532"/>
              <a:gd name="connsiteY252" fmla="*/ 1274396 h 1339642"/>
              <a:gd name="connsiteX253" fmla="*/ 51621 w 4922532"/>
              <a:gd name="connsiteY253" fmla="*/ 1339642 h 1339642"/>
              <a:gd name="connsiteX254" fmla="*/ 0 w 4922532"/>
              <a:gd name="connsiteY254" fmla="*/ 1339642 h 1339642"/>
              <a:gd name="connsiteX255" fmla="*/ 31987 w 4922532"/>
              <a:gd name="connsiteY255" fmla="*/ 1260224 h 1339642"/>
              <a:gd name="connsiteX256" fmla="*/ 75393 w 4922532"/>
              <a:gd name="connsiteY256" fmla="*/ 1083296 h 1339642"/>
              <a:gd name="connsiteX257" fmla="*/ 133495 w 4922532"/>
              <a:gd name="connsiteY257" fmla="*/ 865419 h 1339642"/>
              <a:gd name="connsiteX258" fmla="*/ 772988 w 4922532"/>
              <a:gd name="connsiteY258" fmla="*/ 465629 h 1339642"/>
              <a:gd name="connsiteX259" fmla="*/ 1068518 w 4922532"/>
              <a:gd name="connsiteY259" fmla="*/ 516697 h 1339642"/>
              <a:gd name="connsiteX260" fmla="*/ 1467136 w 4922532"/>
              <a:gd name="connsiteY260" fmla="*/ 539775 h 1339642"/>
              <a:gd name="connsiteX261" fmla="*/ 1710391 w 4922532"/>
              <a:gd name="connsiteY261" fmla="*/ 311909 h 1339642"/>
              <a:gd name="connsiteX262" fmla="*/ 1895189 w 4922532"/>
              <a:gd name="connsiteY262" fmla="*/ 110726 h 1339642"/>
              <a:gd name="connsiteX263" fmla="*/ 2281064 w 4922532"/>
              <a:gd name="connsiteY263" fmla="*/ 1571 h 133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</a:cxnLst>
            <a:rect l="l" t="t" r="r" b="b"/>
            <a:pathLst>
              <a:path w="4922532" h="1339642">
                <a:moveTo>
                  <a:pt x="1194551" y="1329523"/>
                </a:moveTo>
                <a:lnTo>
                  <a:pt x="1293219" y="1339642"/>
                </a:lnTo>
                <a:lnTo>
                  <a:pt x="1094723" y="1339642"/>
                </a:lnTo>
                <a:lnTo>
                  <a:pt x="1112640" y="1335851"/>
                </a:lnTo>
                <a:cubicBezTo>
                  <a:pt x="1139351" y="1332011"/>
                  <a:pt x="1166711" y="1329868"/>
                  <a:pt x="1194551" y="1329523"/>
                </a:cubicBezTo>
                <a:close/>
                <a:moveTo>
                  <a:pt x="3345034" y="1313266"/>
                </a:moveTo>
                <a:cubicBezTo>
                  <a:pt x="3412853" y="1307706"/>
                  <a:pt x="3478886" y="1312853"/>
                  <a:pt x="3543634" y="1335346"/>
                </a:cubicBezTo>
                <a:lnTo>
                  <a:pt x="3553900" y="1339642"/>
                </a:lnTo>
                <a:lnTo>
                  <a:pt x="3198665" y="1339642"/>
                </a:lnTo>
                <a:lnTo>
                  <a:pt x="3241903" y="1328804"/>
                </a:lnTo>
                <a:cubicBezTo>
                  <a:pt x="3276769" y="1321502"/>
                  <a:pt x="3311125" y="1316046"/>
                  <a:pt x="3345034" y="1313266"/>
                </a:cubicBezTo>
                <a:close/>
                <a:moveTo>
                  <a:pt x="2284850" y="1271627"/>
                </a:moveTo>
                <a:cubicBezTo>
                  <a:pt x="2397374" y="1263987"/>
                  <a:pt x="2510580" y="1301723"/>
                  <a:pt x="2621944" y="1337813"/>
                </a:cubicBezTo>
                <a:lnTo>
                  <a:pt x="2627692" y="1339642"/>
                </a:lnTo>
                <a:lnTo>
                  <a:pt x="2478918" y="1339642"/>
                </a:lnTo>
                <a:lnTo>
                  <a:pt x="2447337" y="1330927"/>
                </a:lnTo>
                <a:cubicBezTo>
                  <a:pt x="2394646" y="1318510"/>
                  <a:pt x="2342803" y="1311413"/>
                  <a:pt x="2291720" y="1314643"/>
                </a:cubicBezTo>
                <a:cubicBezTo>
                  <a:pt x="2261070" y="1316582"/>
                  <a:pt x="2230694" y="1322239"/>
                  <a:pt x="2200574" y="1332695"/>
                </a:cubicBezTo>
                <a:lnTo>
                  <a:pt x="2184479" y="1339642"/>
                </a:lnTo>
                <a:lnTo>
                  <a:pt x="2091552" y="1339642"/>
                </a:lnTo>
                <a:lnTo>
                  <a:pt x="2133585" y="1313793"/>
                </a:lnTo>
                <a:cubicBezTo>
                  <a:pt x="2183717" y="1287693"/>
                  <a:pt x="2234214" y="1275066"/>
                  <a:pt x="2284850" y="1271627"/>
                </a:cubicBezTo>
                <a:close/>
                <a:moveTo>
                  <a:pt x="2273963" y="1130538"/>
                </a:moveTo>
                <a:cubicBezTo>
                  <a:pt x="2392153" y="1122074"/>
                  <a:pt x="2511029" y="1161338"/>
                  <a:pt x="2627396" y="1199560"/>
                </a:cubicBezTo>
                <a:cubicBezTo>
                  <a:pt x="2775227" y="1248217"/>
                  <a:pt x="2914657" y="1294249"/>
                  <a:pt x="3052737" y="1252036"/>
                </a:cubicBezTo>
                <a:cubicBezTo>
                  <a:pt x="3325638" y="1167834"/>
                  <a:pt x="3565964" y="1093491"/>
                  <a:pt x="3795932" y="1327573"/>
                </a:cubicBezTo>
                <a:lnTo>
                  <a:pt x="3806715" y="1339642"/>
                </a:lnTo>
                <a:lnTo>
                  <a:pt x="3741683" y="1339642"/>
                </a:lnTo>
                <a:lnTo>
                  <a:pt x="3728197" y="1326702"/>
                </a:lnTo>
                <a:cubicBezTo>
                  <a:pt x="3541120" y="1164261"/>
                  <a:pt x="3344178" y="1211577"/>
                  <a:pt x="3067984" y="1297010"/>
                </a:cubicBezTo>
                <a:cubicBezTo>
                  <a:pt x="2915602" y="1343764"/>
                  <a:pt x="2762908" y="1292225"/>
                  <a:pt x="2614311" y="1244156"/>
                </a:cubicBezTo>
                <a:cubicBezTo>
                  <a:pt x="2499771" y="1206522"/>
                  <a:pt x="2389184" y="1170073"/>
                  <a:pt x="2281701" y="1177131"/>
                </a:cubicBezTo>
                <a:cubicBezTo>
                  <a:pt x="2217209" y="1181365"/>
                  <a:pt x="2153838" y="1201263"/>
                  <a:pt x="2091397" y="1245965"/>
                </a:cubicBezTo>
                <a:cubicBezTo>
                  <a:pt x="2067075" y="1264874"/>
                  <a:pt x="2044178" y="1285482"/>
                  <a:pt x="2022868" y="1307614"/>
                </a:cubicBezTo>
                <a:lnTo>
                  <a:pt x="1996178" y="1339642"/>
                </a:lnTo>
                <a:lnTo>
                  <a:pt x="1936855" y="1339642"/>
                </a:lnTo>
                <a:lnTo>
                  <a:pt x="1989751" y="1274719"/>
                </a:lnTo>
                <a:cubicBezTo>
                  <a:pt x="2012371" y="1250734"/>
                  <a:pt x="2036732" y="1228381"/>
                  <a:pt x="2062650" y="1207855"/>
                </a:cubicBezTo>
                <a:cubicBezTo>
                  <a:pt x="2132380" y="1157877"/>
                  <a:pt x="2203046" y="1135617"/>
                  <a:pt x="2273963" y="1130538"/>
                </a:cubicBezTo>
                <a:close/>
                <a:moveTo>
                  <a:pt x="2260351" y="987304"/>
                </a:moveTo>
                <a:cubicBezTo>
                  <a:pt x="2384026" y="978280"/>
                  <a:pt x="2508503" y="1019301"/>
                  <a:pt x="2630480" y="1059654"/>
                </a:cubicBezTo>
                <a:cubicBezTo>
                  <a:pt x="2785501" y="1110396"/>
                  <a:pt x="2931571" y="1158683"/>
                  <a:pt x="3077150" y="1113952"/>
                </a:cubicBezTo>
                <a:cubicBezTo>
                  <a:pt x="3403723" y="1012383"/>
                  <a:pt x="3685468" y="924454"/>
                  <a:pt x="3957662" y="1317159"/>
                </a:cubicBezTo>
                <a:lnTo>
                  <a:pt x="3970831" y="1339642"/>
                </a:lnTo>
                <a:lnTo>
                  <a:pt x="3916741" y="1339642"/>
                </a:lnTo>
                <a:lnTo>
                  <a:pt x="3875549" y="1284344"/>
                </a:lnTo>
                <a:cubicBezTo>
                  <a:pt x="3650919" y="1004916"/>
                  <a:pt x="3427069" y="1055530"/>
                  <a:pt x="3092596" y="1159505"/>
                </a:cubicBezTo>
                <a:cubicBezTo>
                  <a:pt x="2933094" y="1208988"/>
                  <a:pt x="2772812" y="1156150"/>
                  <a:pt x="2617378" y="1105245"/>
                </a:cubicBezTo>
                <a:cubicBezTo>
                  <a:pt x="2497119" y="1065716"/>
                  <a:pt x="2380812" y="1027370"/>
                  <a:pt x="2267974" y="1034933"/>
                </a:cubicBezTo>
                <a:cubicBezTo>
                  <a:pt x="2200271" y="1039470"/>
                  <a:pt x="2133815" y="1060535"/>
                  <a:pt x="2068504" y="1107786"/>
                </a:cubicBezTo>
                <a:cubicBezTo>
                  <a:pt x="2018093" y="1148496"/>
                  <a:pt x="1973803" y="1196174"/>
                  <a:pt x="1936972" y="1249383"/>
                </a:cubicBezTo>
                <a:lnTo>
                  <a:pt x="1861098" y="1339642"/>
                </a:lnTo>
                <a:lnTo>
                  <a:pt x="1790043" y="1339642"/>
                </a:lnTo>
                <a:lnTo>
                  <a:pt x="1815271" y="1318077"/>
                </a:lnTo>
                <a:cubicBezTo>
                  <a:pt x="1844479" y="1288831"/>
                  <a:pt x="1870864" y="1254599"/>
                  <a:pt x="1898027" y="1219285"/>
                </a:cubicBezTo>
                <a:cubicBezTo>
                  <a:pt x="1937603" y="1162494"/>
                  <a:pt x="1985176" y="1111748"/>
                  <a:pt x="2039317" y="1068554"/>
                </a:cubicBezTo>
                <a:cubicBezTo>
                  <a:pt x="2112231" y="1016151"/>
                  <a:pt x="2186145" y="992719"/>
                  <a:pt x="2260351" y="987304"/>
                </a:cubicBezTo>
                <a:close/>
                <a:moveTo>
                  <a:pt x="2249498" y="849842"/>
                </a:moveTo>
                <a:cubicBezTo>
                  <a:pt x="2378567" y="840298"/>
                  <a:pt x="2508620" y="883043"/>
                  <a:pt x="2635933" y="924826"/>
                </a:cubicBezTo>
                <a:cubicBezTo>
                  <a:pt x="2798384" y="978192"/>
                  <a:pt x="2950684" y="1030520"/>
                  <a:pt x="3104008" y="980860"/>
                </a:cubicBezTo>
                <a:cubicBezTo>
                  <a:pt x="3445888" y="874704"/>
                  <a:pt x="3739958" y="782283"/>
                  <a:pt x="4024556" y="1190166"/>
                </a:cubicBezTo>
                <a:lnTo>
                  <a:pt x="4112982" y="1339642"/>
                </a:lnTo>
                <a:lnTo>
                  <a:pt x="4058035" y="1339642"/>
                </a:lnTo>
                <a:lnTo>
                  <a:pt x="3986028" y="1217558"/>
                </a:lnTo>
                <a:cubicBezTo>
                  <a:pt x="3734379" y="854073"/>
                  <a:pt x="3492229" y="907469"/>
                  <a:pt x="3118477" y="1024466"/>
                </a:cubicBezTo>
                <a:cubicBezTo>
                  <a:pt x="2951621" y="1076139"/>
                  <a:pt x="2782150" y="1020308"/>
                  <a:pt x="2622070" y="968051"/>
                </a:cubicBezTo>
                <a:cubicBezTo>
                  <a:pt x="2496091" y="926627"/>
                  <a:pt x="2374455" y="886757"/>
                  <a:pt x="2256154" y="894932"/>
                </a:cubicBezTo>
                <a:cubicBezTo>
                  <a:pt x="2185175" y="899837"/>
                  <a:pt x="2115397" y="922037"/>
                  <a:pt x="2046606" y="971575"/>
                </a:cubicBezTo>
                <a:cubicBezTo>
                  <a:pt x="1993654" y="1014355"/>
                  <a:pt x="1947178" y="1064521"/>
                  <a:pt x="1908587" y="1120550"/>
                </a:cubicBezTo>
                <a:cubicBezTo>
                  <a:pt x="1850429" y="1196048"/>
                  <a:pt x="1790404" y="1274420"/>
                  <a:pt x="1697868" y="1311457"/>
                </a:cubicBezTo>
                <a:cubicBezTo>
                  <a:pt x="1587363" y="1353635"/>
                  <a:pt x="1469446" y="1323910"/>
                  <a:pt x="1356166" y="1293584"/>
                </a:cubicBezTo>
                <a:cubicBezTo>
                  <a:pt x="1284156" y="1270384"/>
                  <a:pt x="1209306" y="1257135"/>
                  <a:pt x="1133741" y="1254165"/>
                </a:cubicBezTo>
                <a:cubicBezTo>
                  <a:pt x="1031882" y="1255379"/>
                  <a:pt x="936767" y="1281637"/>
                  <a:pt x="857441" y="1327395"/>
                </a:cubicBezTo>
                <a:lnTo>
                  <a:pt x="841716" y="1339642"/>
                </a:lnTo>
                <a:lnTo>
                  <a:pt x="759940" y="1339642"/>
                </a:lnTo>
                <a:lnTo>
                  <a:pt x="819228" y="1296768"/>
                </a:lnTo>
                <a:cubicBezTo>
                  <a:pt x="908137" y="1241792"/>
                  <a:pt x="1016348" y="1210011"/>
                  <a:pt x="1132469" y="1208303"/>
                </a:cubicBezTo>
                <a:cubicBezTo>
                  <a:pt x="1212459" y="1211089"/>
                  <a:pt x="1291700" y="1225055"/>
                  <a:pt x="1367891" y="1249781"/>
                </a:cubicBezTo>
                <a:cubicBezTo>
                  <a:pt x="1478624" y="1279373"/>
                  <a:pt x="1581962" y="1306297"/>
                  <a:pt x="1680338" y="1269190"/>
                </a:cubicBezTo>
                <a:cubicBezTo>
                  <a:pt x="1760885" y="1236893"/>
                  <a:pt x="1814403" y="1166893"/>
                  <a:pt x="1871226" y="1093143"/>
                </a:cubicBezTo>
                <a:cubicBezTo>
                  <a:pt x="1912272" y="1033331"/>
                  <a:pt x="1962071" y="980056"/>
                  <a:pt x="2019047" y="934996"/>
                </a:cubicBezTo>
                <a:cubicBezTo>
                  <a:pt x="2094973" y="880120"/>
                  <a:pt x="2172058" y="855569"/>
                  <a:pt x="2249498" y="849842"/>
                </a:cubicBezTo>
                <a:close/>
                <a:moveTo>
                  <a:pt x="2242038" y="708261"/>
                </a:moveTo>
                <a:cubicBezTo>
                  <a:pt x="2376527" y="698188"/>
                  <a:pt x="2512115" y="742603"/>
                  <a:pt x="2645045" y="785892"/>
                </a:cubicBezTo>
                <a:cubicBezTo>
                  <a:pt x="2807085" y="839093"/>
                  <a:pt x="2974931" y="894220"/>
                  <a:pt x="3134272" y="844119"/>
                </a:cubicBezTo>
                <a:cubicBezTo>
                  <a:pt x="3490431" y="732466"/>
                  <a:pt x="3797476" y="636252"/>
                  <a:pt x="4093531" y="1063228"/>
                </a:cubicBezTo>
                <a:cubicBezTo>
                  <a:pt x="4129959" y="1119020"/>
                  <a:pt x="4163873" y="1176362"/>
                  <a:pt x="4195185" y="1235076"/>
                </a:cubicBezTo>
                <a:lnTo>
                  <a:pt x="4245154" y="1339642"/>
                </a:lnTo>
                <a:lnTo>
                  <a:pt x="4191584" y="1339642"/>
                </a:lnTo>
                <a:lnTo>
                  <a:pt x="4151859" y="1256536"/>
                </a:lnTo>
                <a:cubicBezTo>
                  <a:pt x="4121200" y="1198956"/>
                  <a:pt x="4088043" y="1142690"/>
                  <a:pt x="4052484" y="1087889"/>
                </a:cubicBezTo>
                <a:cubicBezTo>
                  <a:pt x="3789749" y="708468"/>
                  <a:pt x="3536573" y="764652"/>
                  <a:pt x="3146390" y="885620"/>
                </a:cubicBezTo>
                <a:cubicBezTo>
                  <a:pt x="2974507" y="940632"/>
                  <a:pt x="2797843" y="882714"/>
                  <a:pt x="2629575" y="825471"/>
                </a:cubicBezTo>
                <a:cubicBezTo>
                  <a:pt x="2499336" y="782871"/>
                  <a:pt x="2371907" y="741087"/>
                  <a:pt x="2247800" y="749560"/>
                </a:cubicBezTo>
                <a:cubicBezTo>
                  <a:pt x="2173337" y="754642"/>
                  <a:pt x="2100069" y="777816"/>
                  <a:pt x="2028110" y="829764"/>
                </a:cubicBezTo>
                <a:cubicBezTo>
                  <a:pt x="1972854" y="874686"/>
                  <a:pt x="1924371" y="927281"/>
                  <a:pt x="1884151" y="985946"/>
                </a:cubicBezTo>
                <a:cubicBezTo>
                  <a:pt x="1823319" y="1064940"/>
                  <a:pt x="1760995" y="1147017"/>
                  <a:pt x="1664812" y="1185606"/>
                </a:cubicBezTo>
                <a:cubicBezTo>
                  <a:pt x="1548521" y="1231713"/>
                  <a:pt x="1426288" y="1198933"/>
                  <a:pt x="1308540" y="1166879"/>
                </a:cubicBezTo>
                <a:cubicBezTo>
                  <a:pt x="1233151" y="1142691"/>
                  <a:pt x="1154858" y="1128858"/>
                  <a:pt x="1075805" y="1125804"/>
                </a:cubicBezTo>
                <a:cubicBezTo>
                  <a:pt x="916043" y="1127809"/>
                  <a:pt x="772328" y="1188797"/>
                  <a:pt x="676287" y="1289110"/>
                </a:cubicBezTo>
                <a:lnTo>
                  <a:pt x="640874" y="1339642"/>
                </a:lnTo>
                <a:lnTo>
                  <a:pt x="578241" y="1339642"/>
                </a:lnTo>
                <a:lnTo>
                  <a:pt x="623922" y="1277958"/>
                </a:lnTo>
                <a:cubicBezTo>
                  <a:pt x="728334" y="1158135"/>
                  <a:pt x="891010" y="1085042"/>
                  <a:pt x="1072625" y="1082852"/>
                </a:cubicBezTo>
                <a:cubicBezTo>
                  <a:pt x="1156687" y="1085818"/>
                  <a:pt x="1240011" y="1100439"/>
                  <a:pt x="1320121" y="1126361"/>
                </a:cubicBezTo>
                <a:cubicBezTo>
                  <a:pt x="1435731" y="1157839"/>
                  <a:pt x="1544727" y="1188018"/>
                  <a:pt x="1648269" y="1147240"/>
                </a:cubicBezTo>
                <a:cubicBezTo>
                  <a:pt x="1732500" y="1113350"/>
                  <a:pt x="1788513" y="1040223"/>
                  <a:pt x="1847769" y="962434"/>
                </a:cubicBezTo>
                <a:cubicBezTo>
                  <a:pt x="1890794" y="900167"/>
                  <a:pt x="1942735" y="844515"/>
                  <a:pt x="2001948" y="797250"/>
                </a:cubicBezTo>
                <a:cubicBezTo>
                  <a:pt x="2081042" y="739962"/>
                  <a:pt x="2161341" y="714303"/>
                  <a:pt x="2242038" y="708261"/>
                </a:cubicBezTo>
                <a:close/>
                <a:moveTo>
                  <a:pt x="2229142" y="568378"/>
                </a:moveTo>
                <a:cubicBezTo>
                  <a:pt x="2369085" y="557932"/>
                  <a:pt x="2510023" y="604537"/>
                  <a:pt x="2647467" y="650948"/>
                </a:cubicBezTo>
                <a:cubicBezTo>
                  <a:pt x="2816699" y="706239"/>
                  <a:pt x="2991779" y="763414"/>
                  <a:pt x="3158063" y="710958"/>
                </a:cubicBezTo>
                <a:cubicBezTo>
                  <a:pt x="3528693" y="594384"/>
                  <a:pt x="3848697" y="493428"/>
                  <a:pt x="4158533" y="938695"/>
                </a:cubicBezTo>
                <a:cubicBezTo>
                  <a:pt x="4234402" y="1054882"/>
                  <a:pt x="4299864" y="1177483"/>
                  <a:pt x="4354159" y="1305069"/>
                </a:cubicBezTo>
                <a:lnTo>
                  <a:pt x="4371068" y="1339642"/>
                </a:lnTo>
                <a:lnTo>
                  <a:pt x="4322470" y="1339642"/>
                </a:lnTo>
                <a:lnTo>
                  <a:pt x="4312230" y="1318695"/>
                </a:lnTo>
                <a:cubicBezTo>
                  <a:pt x="4258870" y="1193561"/>
                  <a:pt x="4194731" y="1073243"/>
                  <a:pt x="4120552" y="959068"/>
                </a:cubicBezTo>
                <a:cubicBezTo>
                  <a:pt x="3846194" y="562885"/>
                  <a:pt x="3581989" y="621852"/>
                  <a:pt x="3174002" y="750529"/>
                </a:cubicBezTo>
                <a:cubicBezTo>
                  <a:pt x="2993813" y="806741"/>
                  <a:pt x="2811322" y="747894"/>
                  <a:pt x="2635073" y="690143"/>
                </a:cubicBezTo>
                <a:cubicBezTo>
                  <a:pt x="2497782" y="645288"/>
                  <a:pt x="2365208" y="601988"/>
                  <a:pt x="2236266" y="611260"/>
                </a:cubicBezTo>
                <a:cubicBezTo>
                  <a:pt x="2158899" y="616824"/>
                  <a:pt x="2082840" y="641315"/>
                  <a:pt x="2007854" y="695750"/>
                </a:cubicBezTo>
                <a:cubicBezTo>
                  <a:pt x="1950013" y="742624"/>
                  <a:pt x="1899289" y="797498"/>
                  <a:pt x="1857163" y="858762"/>
                </a:cubicBezTo>
                <a:cubicBezTo>
                  <a:pt x="1794447" y="941629"/>
                  <a:pt x="1727078" y="1026091"/>
                  <a:pt x="1629166" y="1067219"/>
                </a:cubicBezTo>
                <a:cubicBezTo>
                  <a:pt x="1508830" y="1115665"/>
                  <a:pt x="1380791" y="1080962"/>
                  <a:pt x="1258557" y="1048181"/>
                </a:cubicBezTo>
                <a:cubicBezTo>
                  <a:pt x="1180047" y="1022937"/>
                  <a:pt x="1098461" y="1008507"/>
                  <a:pt x="1016100" y="1005233"/>
                </a:cubicBezTo>
                <a:cubicBezTo>
                  <a:pt x="792054" y="1008742"/>
                  <a:pt x="598282" y="1120424"/>
                  <a:pt x="513133" y="1294746"/>
                </a:cubicBezTo>
                <a:cubicBezTo>
                  <a:pt x="508759" y="1303689"/>
                  <a:pt x="504599" y="1312215"/>
                  <a:pt x="500227" y="1321158"/>
                </a:cubicBezTo>
                <a:lnTo>
                  <a:pt x="495243" y="1339642"/>
                </a:lnTo>
                <a:lnTo>
                  <a:pt x="450534" y="1339642"/>
                </a:lnTo>
                <a:lnTo>
                  <a:pt x="460446" y="1303639"/>
                </a:lnTo>
                <a:cubicBezTo>
                  <a:pt x="544095" y="1097779"/>
                  <a:pt x="761643" y="963124"/>
                  <a:pt x="1014814" y="960367"/>
                </a:cubicBezTo>
                <a:cubicBezTo>
                  <a:pt x="1101655" y="963436"/>
                  <a:pt x="1187671" y="978463"/>
                  <a:pt x="1270481" y="1004958"/>
                </a:cubicBezTo>
                <a:cubicBezTo>
                  <a:pt x="1390956" y="1037374"/>
                  <a:pt x="1505029" y="1068073"/>
                  <a:pt x="1610677" y="1026908"/>
                </a:cubicBezTo>
                <a:cubicBezTo>
                  <a:pt x="1698972" y="991630"/>
                  <a:pt x="1757287" y="914804"/>
                  <a:pt x="1819218" y="833517"/>
                </a:cubicBezTo>
                <a:cubicBezTo>
                  <a:pt x="1863890" y="768555"/>
                  <a:pt x="1917797" y="710516"/>
                  <a:pt x="1979292" y="661166"/>
                </a:cubicBezTo>
                <a:cubicBezTo>
                  <a:pt x="2061569" y="601452"/>
                  <a:pt x="2145177" y="574647"/>
                  <a:pt x="2229142" y="568378"/>
                </a:cubicBezTo>
                <a:close/>
                <a:moveTo>
                  <a:pt x="2305269" y="425686"/>
                </a:moveTo>
                <a:cubicBezTo>
                  <a:pt x="2422117" y="433852"/>
                  <a:pt x="2539451" y="472197"/>
                  <a:pt x="2654552" y="509677"/>
                </a:cubicBezTo>
                <a:cubicBezTo>
                  <a:pt x="2830422" y="567221"/>
                  <a:pt x="3012695" y="626481"/>
                  <a:pt x="3186334" y="571835"/>
                </a:cubicBezTo>
                <a:cubicBezTo>
                  <a:pt x="3571658" y="449931"/>
                  <a:pt x="3904047" y="345396"/>
                  <a:pt x="4224138" y="806267"/>
                </a:cubicBezTo>
                <a:cubicBezTo>
                  <a:pt x="4302112" y="926806"/>
                  <a:pt x="4369436" y="1053841"/>
                  <a:pt x="4425360" y="1185945"/>
                </a:cubicBezTo>
                <a:lnTo>
                  <a:pt x="4500500" y="1339642"/>
                </a:lnTo>
                <a:lnTo>
                  <a:pt x="4448278" y="1339642"/>
                </a:lnTo>
                <a:lnTo>
                  <a:pt x="4382521" y="1205385"/>
                </a:lnTo>
                <a:cubicBezTo>
                  <a:pt x="4327021" y="1075320"/>
                  <a:pt x="4260352" y="950240"/>
                  <a:pt x="4183293" y="831508"/>
                </a:cubicBezTo>
                <a:cubicBezTo>
                  <a:pt x="3897473" y="419186"/>
                  <a:pt x="3622832" y="480729"/>
                  <a:pt x="3198082" y="615083"/>
                </a:cubicBezTo>
                <a:cubicBezTo>
                  <a:pt x="3009927" y="674686"/>
                  <a:pt x="2820813" y="612587"/>
                  <a:pt x="2637750" y="552958"/>
                </a:cubicBezTo>
                <a:cubicBezTo>
                  <a:pt x="2495601" y="506307"/>
                  <a:pt x="2357616" y="461164"/>
                  <a:pt x="2223041" y="470786"/>
                </a:cubicBezTo>
                <a:cubicBezTo>
                  <a:pt x="2142297" y="476559"/>
                  <a:pt x="2062779" y="502048"/>
                  <a:pt x="1984327" y="558755"/>
                </a:cubicBezTo>
                <a:cubicBezTo>
                  <a:pt x="1924213" y="607724"/>
                  <a:pt x="1871486" y="665028"/>
                  <a:pt x="1827700" y="728977"/>
                </a:cubicBezTo>
                <a:cubicBezTo>
                  <a:pt x="1762311" y="815340"/>
                  <a:pt x="1693849" y="904041"/>
                  <a:pt x="1590710" y="945981"/>
                </a:cubicBezTo>
                <a:cubicBezTo>
                  <a:pt x="1465542" y="996396"/>
                  <a:pt x="1333606" y="960751"/>
                  <a:pt x="1205903" y="926291"/>
                </a:cubicBezTo>
                <a:cubicBezTo>
                  <a:pt x="1124825" y="900842"/>
                  <a:pt x="1040750" y="886274"/>
                  <a:pt x="955882" y="883003"/>
                </a:cubicBezTo>
                <a:cubicBezTo>
                  <a:pt x="724057" y="886586"/>
                  <a:pt x="523964" y="1003319"/>
                  <a:pt x="435794" y="1183838"/>
                </a:cubicBezTo>
                <a:cubicBezTo>
                  <a:pt x="431241" y="1193154"/>
                  <a:pt x="426690" y="1202469"/>
                  <a:pt x="422141" y="1211789"/>
                </a:cubicBezTo>
                <a:lnTo>
                  <a:pt x="387770" y="1339642"/>
                </a:lnTo>
                <a:lnTo>
                  <a:pt x="338844" y="1339642"/>
                </a:lnTo>
                <a:lnTo>
                  <a:pt x="377709" y="1195867"/>
                </a:lnTo>
                <a:cubicBezTo>
                  <a:pt x="464157" y="982273"/>
                  <a:pt x="691312" y="839817"/>
                  <a:pt x="953030" y="836399"/>
                </a:cubicBezTo>
                <a:cubicBezTo>
                  <a:pt x="1043797" y="839584"/>
                  <a:pt x="1133679" y="855371"/>
                  <a:pt x="1220176" y="883227"/>
                </a:cubicBezTo>
                <a:cubicBezTo>
                  <a:pt x="1345707" y="917157"/>
                  <a:pt x="1464427" y="949206"/>
                  <a:pt x="1575691" y="904494"/>
                </a:cubicBezTo>
                <a:cubicBezTo>
                  <a:pt x="1667254" y="867456"/>
                  <a:pt x="1729587" y="787331"/>
                  <a:pt x="1792670" y="702724"/>
                </a:cubicBezTo>
                <a:cubicBezTo>
                  <a:pt x="1838978" y="634973"/>
                  <a:pt x="1894971" y="574348"/>
                  <a:pt x="1958903" y="522749"/>
                </a:cubicBezTo>
                <a:cubicBezTo>
                  <a:pt x="2072061" y="439528"/>
                  <a:pt x="2188422" y="417519"/>
                  <a:pt x="2305269" y="425686"/>
                </a:cubicBezTo>
                <a:close/>
                <a:moveTo>
                  <a:pt x="2296541" y="283594"/>
                </a:moveTo>
                <a:cubicBezTo>
                  <a:pt x="2417207" y="291870"/>
                  <a:pt x="2538103" y="331337"/>
                  <a:pt x="2656415" y="370156"/>
                </a:cubicBezTo>
                <a:cubicBezTo>
                  <a:pt x="2839477" y="429785"/>
                  <a:pt x="3028985" y="491094"/>
                  <a:pt x="3209568" y="434094"/>
                </a:cubicBezTo>
                <a:cubicBezTo>
                  <a:pt x="3609959" y="307064"/>
                  <a:pt x="3953936" y="196625"/>
                  <a:pt x="4286840" y="675792"/>
                </a:cubicBezTo>
                <a:cubicBezTo>
                  <a:pt x="4368467" y="801317"/>
                  <a:pt x="4439024" y="933634"/>
                  <a:pt x="4497761" y="1071241"/>
                </a:cubicBezTo>
                <a:cubicBezTo>
                  <a:pt x="4536149" y="1154930"/>
                  <a:pt x="4575929" y="1240733"/>
                  <a:pt x="4619726" y="1323237"/>
                </a:cubicBezTo>
                <a:lnTo>
                  <a:pt x="4629789" y="1339642"/>
                </a:lnTo>
                <a:lnTo>
                  <a:pt x="4576126" y="1339642"/>
                </a:lnTo>
                <a:lnTo>
                  <a:pt x="4455127" y="1093212"/>
                </a:lnTo>
                <a:cubicBezTo>
                  <a:pt x="4397790" y="957803"/>
                  <a:pt x="4328803" y="827542"/>
                  <a:pt x="4248922" y="703924"/>
                </a:cubicBezTo>
                <a:cubicBezTo>
                  <a:pt x="3951895" y="275002"/>
                  <a:pt x="3665813" y="339167"/>
                  <a:pt x="3224044" y="479652"/>
                </a:cubicBezTo>
                <a:cubicBezTo>
                  <a:pt x="3029363" y="541774"/>
                  <a:pt x="2832641" y="477424"/>
                  <a:pt x="2642383" y="415705"/>
                </a:cubicBezTo>
                <a:cubicBezTo>
                  <a:pt x="2493630" y="367087"/>
                  <a:pt x="2350211" y="320313"/>
                  <a:pt x="2210331" y="330745"/>
                </a:cubicBezTo>
                <a:cubicBezTo>
                  <a:pt x="2126403" y="337008"/>
                  <a:pt x="2043750" y="363865"/>
                  <a:pt x="1961982" y="423280"/>
                </a:cubicBezTo>
                <a:cubicBezTo>
                  <a:pt x="1899470" y="474223"/>
                  <a:pt x="1844698" y="533996"/>
                  <a:pt x="1799453" y="600666"/>
                </a:cubicBezTo>
                <a:cubicBezTo>
                  <a:pt x="1731567" y="690154"/>
                  <a:pt x="1662189" y="782718"/>
                  <a:pt x="1553978" y="826088"/>
                </a:cubicBezTo>
                <a:cubicBezTo>
                  <a:pt x="1423982" y="878476"/>
                  <a:pt x="1287559" y="840152"/>
                  <a:pt x="1154461" y="805882"/>
                </a:cubicBezTo>
                <a:cubicBezTo>
                  <a:pt x="1070023" y="778368"/>
                  <a:pt x="982186" y="762677"/>
                  <a:pt x="893534" y="759193"/>
                </a:cubicBezTo>
                <a:cubicBezTo>
                  <a:pt x="652961" y="762851"/>
                  <a:pt x="445540" y="884678"/>
                  <a:pt x="353744" y="1072603"/>
                </a:cubicBezTo>
                <a:lnTo>
                  <a:pt x="339166" y="1102465"/>
                </a:lnTo>
                <a:cubicBezTo>
                  <a:pt x="316078" y="1165761"/>
                  <a:pt x="298654" y="1230919"/>
                  <a:pt x="287017" y="1297282"/>
                </a:cubicBezTo>
                <a:lnTo>
                  <a:pt x="276469" y="1339642"/>
                </a:lnTo>
                <a:lnTo>
                  <a:pt x="229472" y="1339642"/>
                </a:lnTo>
                <a:lnTo>
                  <a:pt x="242464" y="1287543"/>
                </a:lnTo>
                <a:cubicBezTo>
                  <a:pt x="254233" y="1218198"/>
                  <a:pt x="272432" y="1150129"/>
                  <a:pt x="296841" y="1084210"/>
                </a:cubicBezTo>
                <a:cubicBezTo>
                  <a:pt x="385923" y="862261"/>
                  <a:pt x="621011" y="716456"/>
                  <a:pt x="894530" y="711619"/>
                </a:cubicBezTo>
                <a:cubicBezTo>
                  <a:pt x="988176" y="714925"/>
                  <a:pt x="1080931" y="731139"/>
                  <a:pt x="1170229" y="759740"/>
                </a:cubicBezTo>
                <a:cubicBezTo>
                  <a:pt x="1300997" y="794809"/>
                  <a:pt x="1426530" y="828739"/>
                  <a:pt x="1540117" y="781279"/>
                </a:cubicBezTo>
                <a:cubicBezTo>
                  <a:pt x="1635704" y="742893"/>
                  <a:pt x="1696857" y="658293"/>
                  <a:pt x="1765714" y="570749"/>
                </a:cubicBezTo>
                <a:cubicBezTo>
                  <a:pt x="1813839" y="500547"/>
                  <a:pt x="1871851" y="437741"/>
                  <a:pt x="1938046" y="384192"/>
                </a:cubicBezTo>
                <a:cubicBezTo>
                  <a:pt x="2055440" y="298235"/>
                  <a:pt x="2175874" y="275318"/>
                  <a:pt x="2296541" y="283594"/>
                </a:cubicBezTo>
                <a:close/>
                <a:moveTo>
                  <a:pt x="2288083" y="143356"/>
                </a:moveTo>
                <a:cubicBezTo>
                  <a:pt x="2413499" y="151797"/>
                  <a:pt x="2539254" y="192690"/>
                  <a:pt x="2662920" y="232913"/>
                </a:cubicBezTo>
                <a:cubicBezTo>
                  <a:pt x="2853216" y="294591"/>
                  <a:pt x="3049523" y="358775"/>
                  <a:pt x="3237262" y="299006"/>
                </a:cubicBezTo>
                <a:cubicBezTo>
                  <a:pt x="3652915" y="165481"/>
                  <a:pt x="4010584" y="51704"/>
                  <a:pt x="4354202" y="548548"/>
                </a:cubicBezTo>
                <a:cubicBezTo>
                  <a:pt x="4438726" y="678725"/>
                  <a:pt x="4511737" y="815967"/>
                  <a:pt x="4572458" y="958664"/>
                </a:cubicBezTo>
                <a:cubicBezTo>
                  <a:pt x="4612436" y="1045046"/>
                  <a:pt x="4653409" y="1134329"/>
                  <a:pt x="4699557" y="1218937"/>
                </a:cubicBezTo>
                <a:lnTo>
                  <a:pt x="4771954" y="1339642"/>
                </a:lnTo>
                <a:lnTo>
                  <a:pt x="4718922" y="1339642"/>
                </a:lnTo>
                <a:lnTo>
                  <a:pt x="4660442" y="1241642"/>
                </a:lnTo>
                <a:cubicBezTo>
                  <a:pt x="4613478" y="1155705"/>
                  <a:pt x="4571929" y="1065637"/>
                  <a:pt x="4531927" y="978300"/>
                </a:cubicBezTo>
                <a:cubicBezTo>
                  <a:pt x="4472259" y="838165"/>
                  <a:pt x="4400427" y="703458"/>
                  <a:pt x="4317271" y="575685"/>
                </a:cubicBezTo>
                <a:cubicBezTo>
                  <a:pt x="4008961" y="130248"/>
                  <a:pt x="3712264" y="197360"/>
                  <a:pt x="3252885" y="344187"/>
                </a:cubicBezTo>
                <a:cubicBezTo>
                  <a:pt x="3051222" y="408704"/>
                  <a:pt x="2847346" y="342227"/>
                  <a:pt x="2650032" y="278087"/>
                </a:cubicBezTo>
                <a:cubicBezTo>
                  <a:pt x="2495105" y="227912"/>
                  <a:pt x="2345940" y="178686"/>
                  <a:pt x="2200639" y="189132"/>
                </a:cubicBezTo>
                <a:cubicBezTo>
                  <a:pt x="2113458" y="195401"/>
                  <a:pt x="2027668" y="223150"/>
                  <a:pt x="1942860" y="285068"/>
                </a:cubicBezTo>
                <a:cubicBezTo>
                  <a:pt x="1878357" y="337907"/>
                  <a:pt x="1821696" y="399601"/>
                  <a:pt x="1774581" y="468285"/>
                </a:cubicBezTo>
                <a:cubicBezTo>
                  <a:pt x="1704397" y="561479"/>
                  <a:pt x="1633512" y="658116"/>
                  <a:pt x="1520489" y="702465"/>
                </a:cubicBezTo>
                <a:cubicBezTo>
                  <a:pt x="1386079" y="756989"/>
                  <a:pt x="1244184" y="718935"/>
                  <a:pt x="1106776" y="681608"/>
                </a:cubicBezTo>
                <a:cubicBezTo>
                  <a:pt x="1018810" y="653742"/>
                  <a:pt x="927511" y="637916"/>
                  <a:pt x="835384" y="634592"/>
                </a:cubicBezTo>
                <a:cubicBezTo>
                  <a:pt x="585515" y="638502"/>
                  <a:pt x="369598" y="764843"/>
                  <a:pt x="274386" y="959754"/>
                </a:cubicBezTo>
                <a:cubicBezTo>
                  <a:pt x="269223" y="970348"/>
                  <a:pt x="264102" y="980829"/>
                  <a:pt x="259028" y="991198"/>
                </a:cubicBezTo>
                <a:cubicBezTo>
                  <a:pt x="234948" y="1056808"/>
                  <a:pt x="216958" y="1124458"/>
                  <a:pt x="205220" y="1193366"/>
                </a:cubicBezTo>
                <a:lnTo>
                  <a:pt x="169050" y="1339642"/>
                </a:lnTo>
                <a:lnTo>
                  <a:pt x="121075" y="1339642"/>
                </a:lnTo>
                <a:lnTo>
                  <a:pt x="159347" y="1184383"/>
                </a:lnTo>
                <a:cubicBezTo>
                  <a:pt x="171152" y="1112428"/>
                  <a:pt x="189514" y="1041715"/>
                  <a:pt x="214214" y="973121"/>
                </a:cubicBezTo>
                <a:cubicBezTo>
                  <a:pt x="308845" y="744759"/>
                  <a:pt x="551587" y="592147"/>
                  <a:pt x="832514" y="588985"/>
                </a:cubicBezTo>
                <a:cubicBezTo>
                  <a:pt x="929572" y="592223"/>
                  <a:pt x="1025710" y="608809"/>
                  <a:pt x="1118325" y="638185"/>
                </a:cubicBezTo>
                <a:cubicBezTo>
                  <a:pt x="1254155" y="674771"/>
                  <a:pt x="1382413" y="709060"/>
                  <a:pt x="1502369" y="660409"/>
                </a:cubicBezTo>
                <a:cubicBezTo>
                  <a:pt x="1601647" y="620436"/>
                  <a:pt x="1667429" y="533282"/>
                  <a:pt x="1736828" y="441668"/>
                </a:cubicBezTo>
                <a:cubicBezTo>
                  <a:pt x="1786501" y="368909"/>
                  <a:pt x="1846652" y="303802"/>
                  <a:pt x="1915297" y="248487"/>
                </a:cubicBezTo>
                <a:cubicBezTo>
                  <a:pt x="2037595" y="158918"/>
                  <a:pt x="2162668" y="134912"/>
                  <a:pt x="2288083" y="143356"/>
                </a:cubicBezTo>
                <a:close/>
                <a:moveTo>
                  <a:pt x="2281064" y="1571"/>
                </a:moveTo>
                <a:cubicBezTo>
                  <a:pt x="2410776" y="10127"/>
                  <a:pt x="2540766" y="52245"/>
                  <a:pt x="2668614" y="93804"/>
                </a:cubicBezTo>
                <a:cubicBezTo>
                  <a:pt x="2865884" y="157980"/>
                  <a:pt x="3069803" y="224419"/>
                  <a:pt x="3263909" y="161511"/>
                </a:cubicBezTo>
                <a:cubicBezTo>
                  <a:pt x="3695045" y="24969"/>
                  <a:pt x="4065290" y="-95707"/>
                  <a:pt x="4420714" y="419476"/>
                </a:cubicBezTo>
                <a:cubicBezTo>
                  <a:pt x="4508706" y="554385"/>
                  <a:pt x="4584765" y="696652"/>
                  <a:pt x="4648059" y="844622"/>
                </a:cubicBezTo>
                <a:cubicBezTo>
                  <a:pt x="4689448" y="934070"/>
                  <a:pt x="4731616" y="1026832"/>
                  <a:pt x="4779769" y="1114299"/>
                </a:cubicBezTo>
                <a:cubicBezTo>
                  <a:pt x="4806962" y="1164018"/>
                  <a:pt x="4835979" y="1212448"/>
                  <a:pt x="4866635" y="1259696"/>
                </a:cubicBezTo>
                <a:lnTo>
                  <a:pt x="4922532" y="1339642"/>
                </a:lnTo>
                <a:lnTo>
                  <a:pt x="4863031" y="1339642"/>
                </a:lnTo>
                <a:lnTo>
                  <a:pt x="4823717" y="1283145"/>
                </a:lnTo>
                <a:cubicBezTo>
                  <a:pt x="4792694" y="1235083"/>
                  <a:pt x="4763317" y="1185779"/>
                  <a:pt x="4735771" y="1135116"/>
                </a:cubicBezTo>
                <a:cubicBezTo>
                  <a:pt x="4686844" y="1046283"/>
                  <a:pt x="4644059" y="952771"/>
                  <a:pt x="4602471" y="862744"/>
                </a:cubicBezTo>
                <a:cubicBezTo>
                  <a:pt x="4541842" y="717099"/>
                  <a:pt x="4468374" y="577085"/>
                  <a:pt x="4382986" y="444293"/>
                </a:cubicBezTo>
                <a:cubicBezTo>
                  <a:pt x="4063249" y="-17328"/>
                  <a:pt x="3753193" y="51419"/>
                  <a:pt x="3279524" y="204741"/>
                </a:cubicBezTo>
                <a:cubicBezTo>
                  <a:pt x="3070502" y="271443"/>
                  <a:pt x="2859396" y="202923"/>
                  <a:pt x="2654930" y="136657"/>
                </a:cubicBezTo>
                <a:cubicBezTo>
                  <a:pt x="2527083" y="95101"/>
                  <a:pt x="2402685" y="54638"/>
                  <a:pt x="2281167" y="46127"/>
                </a:cubicBezTo>
                <a:cubicBezTo>
                  <a:pt x="2159649" y="37616"/>
                  <a:pt x="2041012" y="61054"/>
                  <a:pt x="1924684" y="147296"/>
                </a:cubicBezTo>
                <a:cubicBezTo>
                  <a:pt x="1857316" y="202286"/>
                  <a:pt x="1798300" y="266771"/>
                  <a:pt x="1749527" y="338685"/>
                </a:cubicBezTo>
                <a:cubicBezTo>
                  <a:pt x="1676842" y="434998"/>
                  <a:pt x="1601940" y="534935"/>
                  <a:pt x="1486021" y="581244"/>
                </a:cubicBezTo>
                <a:cubicBezTo>
                  <a:pt x="1346958" y="637366"/>
                  <a:pt x="1199826" y="598172"/>
                  <a:pt x="1057560" y="559913"/>
                </a:cubicBezTo>
                <a:cubicBezTo>
                  <a:pt x="966136" y="530591"/>
                  <a:pt x="871113" y="513986"/>
                  <a:pt x="775244" y="510493"/>
                </a:cubicBezTo>
                <a:cubicBezTo>
                  <a:pt x="516074" y="514643"/>
                  <a:pt x="292454" y="645877"/>
                  <a:pt x="193652" y="848147"/>
                </a:cubicBezTo>
                <a:cubicBezTo>
                  <a:pt x="188319" y="859046"/>
                  <a:pt x="182845" y="870277"/>
                  <a:pt x="177512" y="881175"/>
                </a:cubicBezTo>
                <a:cubicBezTo>
                  <a:pt x="152795" y="949439"/>
                  <a:pt x="134569" y="1019894"/>
                  <a:pt x="123038" y="1091647"/>
                </a:cubicBezTo>
                <a:cubicBezTo>
                  <a:pt x="111974" y="1153504"/>
                  <a:pt x="96838" y="1214561"/>
                  <a:pt x="77759" y="1274396"/>
                </a:cubicBezTo>
                <a:lnTo>
                  <a:pt x="51621" y="1339642"/>
                </a:lnTo>
                <a:lnTo>
                  <a:pt x="0" y="1339642"/>
                </a:lnTo>
                <a:lnTo>
                  <a:pt x="31987" y="1260224"/>
                </a:lnTo>
                <a:cubicBezTo>
                  <a:pt x="50101" y="1202181"/>
                  <a:pt x="64605" y="1143084"/>
                  <a:pt x="75393" y="1083296"/>
                </a:cubicBezTo>
                <a:cubicBezTo>
                  <a:pt x="87933" y="1009011"/>
                  <a:pt x="107377" y="936073"/>
                  <a:pt x="133495" y="865419"/>
                </a:cubicBezTo>
                <a:cubicBezTo>
                  <a:pt x="231153" y="627909"/>
                  <a:pt x="480850" y="470002"/>
                  <a:pt x="772988" y="465629"/>
                </a:cubicBezTo>
                <a:cubicBezTo>
                  <a:pt x="873354" y="468776"/>
                  <a:pt x="972818" y="485988"/>
                  <a:pt x="1068518" y="516697"/>
                </a:cubicBezTo>
                <a:cubicBezTo>
                  <a:pt x="1209204" y="554215"/>
                  <a:pt x="1342522" y="590021"/>
                  <a:pt x="1467136" y="539775"/>
                </a:cubicBezTo>
                <a:cubicBezTo>
                  <a:pt x="1570453" y="497460"/>
                  <a:pt x="1638513" y="407595"/>
                  <a:pt x="1710391" y="311909"/>
                </a:cubicBezTo>
                <a:cubicBezTo>
                  <a:pt x="1761762" y="236192"/>
                  <a:pt x="1824046" y="168385"/>
                  <a:pt x="1895189" y="110726"/>
                </a:cubicBezTo>
                <a:cubicBezTo>
                  <a:pt x="2021920" y="18027"/>
                  <a:pt x="2151351" y="-6984"/>
                  <a:pt x="2281064" y="1571"/>
                </a:cubicBezTo>
                <a:close/>
              </a:path>
            </a:pathLst>
          </a:custGeom>
          <a:solidFill>
            <a:schemeClr val="bg1">
              <a:alpha val="40000"/>
            </a:schemeClr>
          </a:solidFill>
          <a:ln w="468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D07E4FA2-6E9A-FB24-E057-AC01594863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58584" r="12981"/>
          <a:stretch/>
        </p:blipFill>
        <p:spPr>
          <a:xfrm>
            <a:off x="6096000" y="0"/>
            <a:ext cx="1880844" cy="836145"/>
          </a:xfrm>
          <a:custGeom>
            <a:avLst/>
            <a:gdLst>
              <a:gd name="connsiteX0" fmla="*/ 0 w 2161410"/>
              <a:gd name="connsiteY0" fmla="*/ 0 h 1510519"/>
              <a:gd name="connsiteX1" fmla="*/ 2161410 w 2161410"/>
              <a:gd name="connsiteY1" fmla="*/ 0 h 1510519"/>
              <a:gd name="connsiteX2" fmla="*/ 2161410 w 2161410"/>
              <a:gd name="connsiteY2" fmla="*/ 1510519 h 1510519"/>
              <a:gd name="connsiteX3" fmla="*/ 0 w 2161410"/>
              <a:gd name="connsiteY3" fmla="*/ 1510519 h 1510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1410" h="1510519">
                <a:moveTo>
                  <a:pt x="0" y="0"/>
                </a:moveTo>
                <a:lnTo>
                  <a:pt x="2161410" y="0"/>
                </a:lnTo>
                <a:lnTo>
                  <a:pt x="2161410" y="1510519"/>
                </a:lnTo>
                <a:lnTo>
                  <a:pt x="0" y="151051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960771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48871D-D443-2092-5EF4-E08B4437EF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F3668E33-C45F-D241-750C-4A97C137C8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flipH="1">
            <a:off x="6604813" y="0"/>
            <a:ext cx="5587187" cy="6858001"/>
          </a:xfrm>
          <a:custGeom>
            <a:avLst/>
            <a:gdLst>
              <a:gd name="connsiteX0" fmla="*/ 0 w 5587187"/>
              <a:gd name="connsiteY0" fmla="*/ 0 h 6858001"/>
              <a:gd name="connsiteX1" fmla="*/ 3536634 w 5587187"/>
              <a:gd name="connsiteY1" fmla="*/ 0 h 6858001"/>
              <a:gd name="connsiteX2" fmla="*/ 3553381 w 5587187"/>
              <a:gd name="connsiteY2" fmla="*/ 8577 h 6858001"/>
              <a:gd name="connsiteX3" fmla="*/ 5587187 w 5587187"/>
              <a:gd name="connsiteY3" fmla="*/ 3425734 h 6858001"/>
              <a:gd name="connsiteX4" fmla="*/ 3553381 w 5587187"/>
              <a:gd name="connsiteY4" fmla="*/ 6842891 h 6858001"/>
              <a:gd name="connsiteX5" fmla="*/ 3523878 w 5587187"/>
              <a:gd name="connsiteY5" fmla="*/ 6858001 h 6858001"/>
              <a:gd name="connsiteX6" fmla="*/ 0 w 5587187"/>
              <a:gd name="connsiteY6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87187" h="6858001">
                <a:moveTo>
                  <a:pt x="0" y="0"/>
                </a:moveTo>
                <a:lnTo>
                  <a:pt x="3536634" y="0"/>
                </a:lnTo>
                <a:lnTo>
                  <a:pt x="3553381" y="8577"/>
                </a:lnTo>
                <a:cubicBezTo>
                  <a:pt x="4764807" y="666664"/>
                  <a:pt x="5587187" y="1950160"/>
                  <a:pt x="5587187" y="3425734"/>
                </a:cubicBezTo>
                <a:cubicBezTo>
                  <a:pt x="5587187" y="4901308"/>
                  <a:pt x="4764807" y="6184805"/>
                  <a:pt x="3553381" y="6842891"/>
                </a:cubicBezTo>
                <a:lnTo>
                  <a:pt x="3523878" y="6858001"/>
                </a:lnTo>
                <a:lnTo>
                  <a:pt x="0" y="68580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F43D4709-0064-DDFB-3141-3DE2C7911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968" y="257846"/>
            <a:ext cx="5038923" cy="1793183"/>
          </a:xfrm>
        </p:spPr>
        <p:txBody>
          <a:bodyPr/>
          <a:lstStyle/>
          <a:p>
            <a:r>
              <a:rPr lang="en-US">
                <a:ea typeface="Source Sans Pro Black"/>
              </a:rPr>
              <a:t>ΓΙΑ ΤΙΣ ΑΣΚΗΣΕΙΣ </a:t>
            </a:r>
            <a:endParaRPr lang="en-US">
              <a:cs typeface="Posterama"/>
            </a:endParaRP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6B2DCFAA-98C7-B253-85DF-1D8DE3FFA5E0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826954" y="2169695"/>
            <a:ext cx="5060937" cy="409220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err="1">
                <a:ea typeface="+mn-lt"/>
                <a:cs typeface="+mn-lt"/>
              </a:rPr>
              <a:t>Σε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μι</a:t>
            </a:r>
            <a:r>
              <a:rPr lang="en-US">
                <a:ea typeface="+mn-lt"/>
                <a:cs typeface="+mn-lt"/>
              </a:rPr>
              <a:t>α </a:t>
            </a:r>
            <a:r>
              <a:rPr lang="en-US" err="1">
                <a:ea typeface="+mn-lt"/>
                <a:cs typeface="+mn-lt"/>
              </a:rPr>
              <a:t>χημική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εξίσωση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οι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στοιχειομετρικοί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συντελεστές</a:t>
            </a:r>
            <a:br>
              <a:rPr lang="en-US">
                <a:ea typeface="+mn-lt"/>
                <a:cs typeface="+mn-lt"/>
              </a:rPr>
            </a:br>
            <a:r>
              <a:rPr lang="en-US" err="1">
                <a:ea typeface="+mn-lt"/>
                <a:cs typeface="+mn-lt"/>
              </a:rPr>
              <a:t>δείχνουν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τον</a:t>
            </a:r>
            <a:r>
              <a:rPr lang="en-US">
                <a:ea typeface="+mn-lt"/>
                <a:cs typeface="+mn-lt"/>
              </a:rPr>
              <a:t> α</a:t>
            </a:r>
            <a:r>
              <a:rPr lang="en-US" err="1">
                <a:ea typeface="+mn-lt"/>
                <a:cs typeface="+mn-lt"/>
              </a:rPr>
              <a:t>ριθμό</a:t>
            </a:r>
            <a:r>
              <a:rPr lang="en-US">
                <a:ea typeface="+mn-lt"/>
                <a:cs typeface="+mn-lt"/>
              </a:rPr>
              <a:t> mol </a:t>
            </a:r>
            <a:r>
              <a:rPr lang="en-US" err="1">
                <a:ea typeface="+mn-lt"/>
                <a:cs typeface="+mn-lt"/>
              </a:rPr>
              <a:t>των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ουσιών</a:t>
            </a:r>
            <a:r>
              <a:rPr lang="en-US">
                <a:ea typeface="+mn-lt"/>
                <a:cs typeface="+mn-lt"/>
              </a:rPr>
              <a:t> π</a:t>
            </a:r>
            <a:r>
              <a:rPr lang="en-US" err="1">
                <a:ea typeface="+mn-lt"/>
                <a:cs typeface="+mn-lt"/>
              </a:rPr>
              <a:t>ου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μετέχουν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στη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χημική</a:t>
            </a:r>
            <a:r>
              <a:rPr lang="en-US">
                <a:ea typeface="+mn-lt"/>
                <a:cs typeface="+mn-lt"/>
              </a:rPr>
              <a:t> α</a:t>
            </a:r>
            <a:r>
              <a:rPr lang="en-US" err="1">
                <a:ea typeface="+mn-lt"/>
                <a:cs typeface="+mn-lt"/>
              </a:rPr>
              <a:t>ντίδρ</a:t>
            </a:r>
            <a:r>
              <a:rPr lang="en-US">
                <a:ea typeface="+mn-lt"/>
                <a:cs typeface="+mn-lt"/>
              </a:rPr>
              <a:t>α</a:t>
            </a:r>
            <a:r>
              <a:rPr lang="en-US" err="1">
                <a:ea typeface="+mn-lt"/>
                <a:cs typeface="+mn-lt"/>
              </a:rPr>
              <a:t>ση</a:t>
            </a:r>
            <a:r>
              <a:rPr lang="en-US">
                <a:ea typeface="+mn-lt"/>
                <a:cs typeface="+mn-lt"/>
              </a:rPr>
              <a:t>,</a:t>
            </a:r>
            <a:br>
              <a:rPr lang="en-US">
                <a:ea typeface="+mn-lt"/>
                <a:cs typeface="+mn-lt"/>
              </a:rPr>
            </a:br>
            <a:r>
              <a:rPr lang="en-US" err="1">
                <a:ea typeface="+mn-lt"/>
                <a:cs typeface="+mn-lt"/>
              </a:rPr>
              <a:t>δηλ</a:t>
            </a:r>
            <a:r>
              <a:rPr lang="en-US">
                <a:ea typeface="+mn-lt"/>
                <a:cs typeface="+mn-lt"/>
              </a:rPr>
              <a:t>α</a:t>
            </a:r>
            <a:r>
              <a:rPr lang="en-US" err="1">
                <a:ea typeface="+mn-lt"/>
                <a:cs typeface="+mn-lt"/>
              </a:rPr>
              <a:t>δή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την</a:t>
            </a:r>
            <a:r>
              <a:rPr lang="en-US">
                <a:ea typeface="+mn-lt"/>
                <a:cs typeface="+mn-lt"/>
              </a:rPr>
              <a:t> ανα</a:t>
            </a:r>
            <a:r>
              <a:rPr lang="en-US" err="1">
                <a:ea typeface="+mn-lt"/>
                <a:cs typeface="+mn-lt"/>
              </a:rPr>
              <a:t>λογί</a:t>
            </a:r>
            <a:r>
              <a:rPr lang="en-US">
                <a:ea typeface="+mn-lt"/>
                <a:cs typeface="+mn-lt"/>
              </a:rPr>
              <a:t>α </a:t>
            </a:r>
            <a:r>
              <a:rPr lang="en-US" err="1">
                <a:ea typeface="+mn-lt"/>
                <a:cs typeface="+mn-lt"/>
              </a:rPr>
              <a:t>των</a:t>
            </a:r>
            <a:r>
              <a:rPr lang="en-US">
                <a:ea typeface="+mn-lt"/>
                <a:cs typeface="+mn-lt"/>
              </a:rPr>
              <a:t> α</a:t>
            </a:r>
            <a:r>
              <a:rPr lang="en-US" err="1">
                <a:ea typeface="+mn-lt"/>
                <a:cs typeface="+mn-lt"/>
              </a:rPr>
              <a:t>ντιδρώντων</a:t>
            </a:r>
            <a:r>
              <a:rPr lang="en-US">
                <a:ea typeface="+mn-lt"/>
                <a:cs typeface="+mn-lt"/>
              </a:rPr>
              <a:t> και </a:t>
            </a:r>
            <a:r>
              <a:rPr lang="en-US" err="1">
                <a:ea typeface="+mn-lt"/>
                <a:cs typeface="+mn-lt"/>
              </a:rPr>
              <a:t>των</a:t>
            </a:r>
            <a:r>
              <a:rPr lang="en-US">
                <a:ea typeface="+mn-lt"/>
                <a:cs typeface="+mn-lt"/>
              </a:rPr>
              <a:t> π</a:t>
            </a:r>
            <a:r>
              <a:rPr lang="en-US" err="1">
                <a:ea typeface="+mn-lt"/>
                <a:cs typeface="+mn-lt"/>
              </a:rPr>
              <a:t>ροϊόντων</a:t>
            </a:r>
            <a:r>
              <a:rPr lang="en-US">
                <a:ea typeface="+mn-lt"/>
                <a:cs typeface="+mn-lt"/>
              </a:rPr>
              <a:t>.</a:t>
            </a:r>
          </a:p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830C0A-4CBD-1BFB-2337-6313988E7F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00704" y="6363813"/>
            <a:ext cx="594564" cy="256854"/>
          </a:xfrm>
        </p:spPr>
        <p:txBody>
          <a:bodyPr/>
          <a:lstStyle/>
          <a:p>
            <a:fld id="{5D9ACC8A-FA13-47DD-9722-0749C5E70D5A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5" name="Cameo Placeholder 4" descr="Cameo Placeholder&#10;">
            <a:extLst>
              <a:ext uri="{FF2B5EF4-FFF2-40B4-BE49-F238E27FC236}">
                <a16:creationId xmlns:a16="http://schemas.microsoft.com/office/drawing/2014/main" id="{E78E87D8-8182-BF6D-3431-5043FC492962}"/>
              </a:ext>
            </a:extLst>
          </p:cNvPr>
          <p:cNvPicPr>
            <a:picLocks noGrp="1"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>
            <p:ph type="media" sz="quarter" idx="29">
              <p:extLst>
                <p:ext uri="{56F484CC-4922-43CF-B6FB-B326C6A72FC8}">
                  <p232:phTypeExt xmlns:p232="http://schemas.microsoft.com/office/powerpoint/2023/02/main">
                    <p232:type>
                      <p232:cameo/>
                    </p232:type>
                  </p232:phTypeExt>
                </p:ext>
              </p:extLst>
            </p:ph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34657" y="457200"/>
            <a:ext cx="4657344" cy="2971800"/>
          </a:xfrm>
        </p:spPr>
      </p:pic>
      <p:pic>
        <p:nvPicPr>
          <p:cNvPr id="12" name="Picture Placeholder 11" descr="A person smelling a bottle of liquid">
            <a:extLst>
              <a:ext uri="{FF2B5EF4-FFF2-40B4-BE49-F238E27FC236}">
                <a16:creationId xmlns:a16="http://schemas.microsoft.com/office/drawing/2014/main" id="{81242D63-BD7E-42D0-B571-2E525C8B691B}"/>
              </a:ext>
            </a:extLst>
          </p:cNvPr>
          <p:cNvPicPr>
            <a:picLocks noGrp="1" noChangeAspect="1"/>
          </p:cNvPicPr>
          <p:nvPr>
            <p:ph type="pic" sz="quarter" idx="32"/>
          </p:nvPr>
        </p:nvPicPr>
        <p:blipFill rotWithShape="1">
          <a:blip r:embed="rId5"/>
          <a:srcRect t="2110" b="2110"/>
          <a:stretch/>
        </p:blipFill>
        <p:spPr>
          <a:xfrm>
            <a:off x="7534656" y="3429002"/>
            <a:ext cx="4657345" cy="2971799"/>
          </a:xfrm>
        </p:spPr>
      </p:pic>
      <p:sp>
        <p:nvSpPr>
          <p:cNvPr id="14" name="Freeform 13">
            <a:extLst>
              <a:ext uri="{FF2B5EF4-FFF2-40B4-BE49-F238E27FC236}">
                <a16:creationId xmlns:a16="http://schemas.microsoft.com/office/drawing/2014/main" id="{BD9095C7-2077-54E6-88AA-F0E39CF3A8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739413" y="5518358"/>
            <a:ext cx="4922532" cy="1339642"/>
          </a:xfrm>
          <a:custGeom>
            <a:avLst/>
            <a:gdLst>
              <a:gd name="connsiteX0" fmla="*/ 1194551 w 4922532"/>
              <a:gd name="connsiteY0" fmla="*/ 1329523 h 1339642"/>
              <a:gd name="connsiteX1" fmla="*/ 1293219 w 4922532"/>
              <a:gd name="connsiteY1" fmla="*/ 1339642 h 1339642"/>
              <a:gd name="connsiteX2" fmla="*/ 1094723 w 4922532"/>
              <a:gd name="connsiteY2" fmla="*/ 1339642 h 1339642"/>
              <a:gd name="connsiteX3" fmla="*/ 1112640 w 4922532"/>
              <a:gd name="connsiteY3" fmla="*/ 1335851 h 1339642"/>
              <a:gd name="connsiteX4" fmla="*/ 1194551 w 4922532"/>
              <a:gd name="connsiteY4" fmla="*/ 1329523 h 1339642"/>
              <a:gd name="connsiteX5" fmla="*/ 3345034 w 4922532"/>
              <a:gd name="connsiteY5" fmla="*/ 1313266 h 1339642"/>
              <a:gd name="connsiteX6" fmla="*/ 3543634 w 4922532"/>
              <a:gd name="connsiteY6" fmla="*/ 1335346 h 1339642"/>
              <a:gd name="connsiteX7" fmla="*/ 3553900 w 4922532"/>
              <a:gd name="connsiteY7" fmla="*/ 1339642 h 1339642"/>
              <a:gd name="connsiteX8" fmla="*/ 3198665 w 4922532"/>
              <a:gd name="connsiteY8" fmla="*/ 1339642 h 1339642"/>
              <a:gd name="connsiteX9" fmla="*/ 3241903 w 4922532"/>
              <a:gd name="connsiteY9" fmla="*/ 1328804 h 1339642"/>
              <a:gd name="connsiteX10" fmla="*/ 3345034 w 4922532"/>
              <a:gd name="connsiteY10" fmla="*/ 1313266 h 1339642"/>
              <a:gd name="connsiteX11" fmla="*/ 2284850 w 4922532"/>
              <a:gd name="connsiteY11" fmla="*/ 1271627 h 1339642"/>
              <a:gd name="connsiteX12" fmla="*/ 2621944 w 4922532"/>
              <a:gd name="connsiteY12" fmla="*/ 1337813 h 1339642"/>
              <a:gd name="connsiteX13" fmla="*/ 2627692 w 4922532"/>
              <a:gd name="connsiteY13" fmla="*/ 1339642 h 1339642"/>
              <a:gd name="connsiteX14" fmla="*/ 2478918 w 4922532"/>
              <a:gd name="connsiteY14" fmla="*/ 1339642 h 1339642"/>
              <a:gd name="connsiteX15" fmla="*/ 2447337 w 4922532"/>
              <a:gd name="connsiteY15" fmla="*/ 1330927 h 1339642"/>
              <a:gd name="connsiteX16" fmla="*/ 2291720 w 4922532"/>
              <a:gd name="connsiteY16" fmla="*/ 1314643 h 1339642"/>
              <a:gd name="connsiteX17" fmla="*/ 2200574 w 4922532"/>
              <a:gd name="connsiteY17" fmla="*/ 1332695 h 1339642"/>
              <a:gd name="connsiteX18" fmla="*/ 2184479 w 4922532"/>
              <a:gd name="connsiteY18" fmla="*/ 1339642 h 1339642"/>
              <a:gd name="connsiteX19" fmla="*/ 2091552 w 4922532"/>
              <a:gd name="connsiteY19" fmla="*/ 1339642 h 1339642"/>
              <a:gd name="connsiteX20" fmla="*/ 2133585 w 4922532"/>
              <a:gd name="connsiteY20" fmla="*/ 1313793 h 1339642"/>
              <a:gd name="connsiteX21" fmla="*/ 2284850 w 4922532"/>
              <a:gd name="connsiteY21" fmla="*/ 1271627 h 1339642"/>
              <a:gd name="connsiteX22" fmla="*/ 2273963 w 4922532"/>
              <a:gd name="connsiteY22" fmla="*/ 1130538 h 1339642"/>
              <a:gd name="connsiteX23" fmla="*/ 2627396 w 4922532"/>
              <a:gd name="connsiteY23" fmla="*/ 1199560 h 1339642"/>
              <a:gd name="connsiteX24" fmla="*/ 3052737 w 4922532"/>
              <a:gd name="connsiteY24" fmla="*/ 1252036 h 1339642"/>
              <a:gd name="connsiteX25" fmla="*/ 3795932 w 4922532"/>
              <a:gd name="connsiteY25" fmla="*/ 1327573 h 1339642"/>
              <a:gd name="connsiteX26" fmla="*/ 3806715 w 4922532"/>
              <a:gd name="connsiteY26" fmla="*/ 1339642 h 1339642"/>
              <a:gd name="connsiteX27" fmla="*/ 3741683 w 4922532"/>
              <a:gd name="connsiteY27" fmla="*/ 1339642 h 1339642"/>
              <a:gd name="connsiteX28" fmla="*/ 3728197 w 4922532"/>
              <a:gd name="connsiteY28" fmla="*/ 1326702 h 1339642"/>
              <a:gd name="connsiteX29" fmla="*/ 3067984 w 4922532"/>
              <a:gd name="connsiteY29" fmla="*/ 1297010 h 1339642"/>
              <a:gd name="connsiteX30" fmla="*/ 2614311 w 4922532"/>
              <a:gd name="connsiteY30" fmla="*/ 1244156 h 1339642"/>
              <a:gd name="connsiteX31" fmla="*/ 2281701 w 4922532"/>
              <a:gd name="connsiteY31" fmla="*/ 1177131 h 1339642"/>
              <a:gd name="connsiteX32" fmla="*/ 2091397 w 4922532"/>
              <a:gd name="connsiteY32" fmla="*/ 1245965 h 1339642"/>
              <a:gd name="connsiteX33" fmla="*/ 2022868 w 4922532"/>
              <a:gd name="connsiteY33" fmla="*/ 1307614 h 1339642"/>
              <a:gd name="connsiteX34" fmla="*/ 1996178 w 4922532"/>
              <a:gd name="connsiteY34" fmla="*/ 1339642 h 1339642"/>
              <a:gd name="connsiteX35" fmla="*/ 1936855 w 4922532"/>
              <a:gd name="connsiteY35" fmla="*/ 1339642 h 1339642"/>
              <a:gd name="connsiteX36" fmla="*/ 1989751 w 4922532"/>
              <a:gd name="connsiteY36" fmla="*/ 1274719 h 1339642"/>
              <a:gd name="connsiteX37" fmla="*/ 2062650 w 4922532"/>
              <a:gd name="connsiteY37" fmla="*/ 1207855 h 1339642"/>
              <a:gd name="connsiteX38" fmla="*/ 2273963 w 4922532"/>
              <a:gd name="connsiteY38" fmla="*/ 1130538 h 1339642"/>
              <a:gd name="connsiteX39" fmla="*/ 2260351 w 4922532"/>
              <a:gd name="connsiteY39" fmla="*/ 987304 h 1339642"/>
              <a:gd name="connsiteX40" fmla="*/ 2630480 w 4922532"/>
              <a:gd name="connsiteY40" fmla="*/ 1059654 h 1339642"/>
              <a:gd name="connsiteX41" fmla="*/ 3077150 w 4922532"/>
              <a:gd name="connsiteY41" fmla="*/ 1113952 h 1339642"/>
              <a:gd name="connsiteX42" fmla="*/ 3957662 w 4922532"/>
              <a:gd name="connsiteY42" fmla="*/ 1317159 h 1339642"/>
              <a:gd name="connsiteX43" fmla="*/ 3970831 w 4922532"/>
              <a:gd name="connsiteY43" fmla="*/ 1339642 h 1339642"/>
              <a:gd name="connsiteX44" fmla="*/ 3916741 w 4922532"/>
              <a:gd name="connsiteY44" fmla="*/ 1339642 h 1339642"/>
              <a:gd name="connsiteX45" fmla="*/ 3875549 w 4922532"/>
              <a:gd name="connsiteY45" fmla="*/ 1284344 h 1339642"/>
              <a:gd name="connsiteX46" fmla="*/ 3092596 w 4922532"/>
              <a:gd name="connsiteY46" fmla="*/ 1159505 h 1339642"/>
              <a:gd name="connsiteX47" fmla="*/ 2617378 w 4922532"/>
              <a:gd name="connsiteY47" fmla="*/ 1105245 h 1339642"/>
              <a:gd name="connsiteX48" fmla="*/ 2267974 w 4922532"/>
              <a:gd name="connsiteY48" fmla="*/ 1034933 h 1339642"/>
              <a:gd name="connsiteX49" fmla="*/ 2068504 w 4922532"/>
              <a:gd name="connsiteY49" fmla="*/ 1107786 h 1339642"/>
              <a:gd name="connsiteX50" fmla="*/ 1936972 w 4922532"/>
              <a:gd name="connsiteY50" fmla="*/ 1249383 h 1339642"/>
              <a:gd name="connsiteX51" fmla="*/ 1861098 w 4922532"/>
              <a:gd name="connsiteY51" fmla="*/ 1339642 h 1339642"/>
              <a:gd name="connsiteX52" fmla="*/ 1790043 w 4922532"/>
              <a:gd name="connsiteY52" fmla="*/ 1339642 h 1339642"/>
              <a:gd name="connsiteX53" fmla="*/ 1815271 w 4922532"/>
              <a:gd name="connsiteY53" fmla="*/ 1318077 h 1339642"/>
              <a:gd name="connsiteX54" fmla="*/ 1898027 w 4922532"/>
              <a:gd name="connsiteY54" fmla="*/ 1219285 h 1339642"/>
              <a:gd name="connsiteX55" fmla="*/ 2039317 w 4922532"/>
              <a:gd name="connsiteY55" fmla="*/ 1068554 h 1339642"/>
              <a:gd name="connsiteX56" fmla="*/ 2260351 w 4922532"/>
              <a:gd name="connsiteY56" fmla="*/ 987304 h 1339642"/>
              <a:gd name="connsiteX57" fmla="*/ 2249498 w 4922532"/>
              <a:gd name="connsiteY57" fmla="*/ 849842 h 1339642"/>
              <a:gd name="connsiteX58" fmla="*/ 2635933 w 4922532"/>
              <a:gd name="connsiteY58" fmla="*/ 924826 h 1339642"/>
              <a:gd name="connsiteX59" fmla="*/ 3104008 w 4922532"/>
              <a:gd name="connsiteY59" fmla="*/ 980860 h 1339642"/>
              <a:gd name="connsiteX60" fmla="*/ 4024556 w 4922532"/>
              <a:gd name="connsiteY60" fmla="*/ 1190166 h 1339642"/>
              <a:gd name="connsiteX61" fmla="*/ 4112982 w 4922532"/>
              <a:gd name="connsiteY61" fmla="*/ 1339642 h 1339642"/>
              <a:gd name="connsiteX62" fmla="*/ 4058035 w 4922532"/>
              <a:gd name="connsiteY62" fmla="*/ 1339642 h 1339642"/>
              <a:gd name="connsiteX63" fmla="*/ 3986028 w 4922532"/>
              <a:gd name="connsiteY63" fmla="*/ 1217558 h 1339642"/>
              <a:gd name="connsiteX64" fmla="*/ 3118477 w 4922532"/>
              <a:gd name="connsiteY64" fmla="*/ 1024466 h 1339642"/>
              <a:gd name="connsiteX65" fmla="*/ 2622070 w 4922532"/>
              <a:gd name="connsiteY65" fmla="*/ 968051 h 1339642"/>
              <a:gd name="connsiteX66" fmla="*/ 2256154 w 4922532"/>
              <a:gd name="connsiteY66" fmla="*/ 894932 h 1339642"/>
              <a:gd name="connsiteX67" fmla="*/ 2046606 w 4922532"/>
              <a:gd name="connsiteY67" fmla="*/ 971575 h 1339642"/>
              <a:gd name="connsiteX68" fmla="*/ 1908587 w 4922532"/>
              <a:gd name="connsiteY68" fmla="*/ 1120550 h 1339642"/>
              <a:gd name="connsiteX69" fmla="*/ 1697868 w 4922532"/>
              <a:gd name="connsiteY69" fmla="*/ 1311457 h 1339642"/>
              <a:gd name="connsiteX70" fmla="*/ 1356166 w 4922532"/>
              <a:gd name="connsiteY70" fmla="*/ 1293584 h 1339642"/>
              <a:gd name="connsiteX71" fmla="*/ 1133741 w 4922532"/>
              <a:gd name="connsiteY71" fmla="*/ 1254165 h 1339642"/>
              <a:gd name="connsiteX72" fmla="*/ 857441 w 4922532"/>
              <a:gd name="connsiteY72" fmla="*/ 1327395 h 1339642"/>
              <a:gd name="connsiteX73" fmla="*/ 841716 w 4922532"/>
              <a:gd name="connsiteY73" fmla="*/ 1339642 h 1339642"/>
              <a:gd name="connsiteX74" fmla="*/ 759940 w 4922532"/>
              <a:gd name="connsiteY74" fmla="*/ 1339642 h 1339642"/>
              <a:gd name="connsiteX75" fmla="*/ 819228 w 4922532"/>
              <a:gd name="connsiteY75" fmla="*/ 1296768 h 1339642"/>
              <a:gd name="connsiteX76" fmla="*/ 1132469 w 4922532"/>
              <a:gd name="connsiteY76" fmla="*/ 1208303 h 1339642"/>
              <a:gd name="connsiteX77" fmla="*/ 1367891 w 4922532"/>
              <a:gd name="connsiteY77" fmla="*/ 1249781 h 1339642"/>
              <a:gd name="connsiteX78" fmla="*/ 1680338 w 4922532"/>
              <a:gd name="connsiteY78" fmla="*/ 1269190 h 1339642"/>
              <a:gd name="connsiteX79" fmla="*/ 1871226 w 4922532"/>
              <a:gd name="connsiteY79" fmla="*/ 1093143 h 1339642"/>
              <a:gd name="connsiteX80" fmla="*/ 2019047 w 4922532"/>
              <a:gd name="connsiteY80" fmla="*/ 934996 h 1339642"/>
              <a:gd name="connsiteX81" fmla="*/ 2249498 w 4922532"/>
              <a:gd name="connsiteY81" fmla="*/ 849842 h 1339642"/>
              <a:gd name="connsiteX82" fmla="*/ 2242038 w 4922532"/>
              <a:gd name="connsiteY82" fmla="*/ 708261 h 1339642"/>
              <a:gd name="connsiteX83" fmla="*/ 2645045 w 4922532"/>
              <a:gd name="connsiteY83" fmla="*/ 785892 h 1339642"/>
              <a:gd name="connsiteX84" fmla="*/ 3134272 w 4922532"/>
              <a:gd name="connsiteY84" fmla="*/ 844119 h 1339642"/>
              <a:gd name="connsiteX85" fmla="*/ 4093531 w 4922532"/>
              <a:gd name="connsiteY85" fmla="*/ 1063228 h 1339642"/>
              <a:gd name="connsiteX86" fmla="*/ 4195185 w 4922532"/>
              <a:gd name="connsiteY86" fmla="*/ 1235076 h 1339642"/>
              <a:gd name="connsiteX87" fmla="*/ 4245154 w 4922532"/>
              <a:gd name="connsiteY87" fmla="*/ 1339642 h 1339642"/>
              <a:gd name="connsiteX88" fmla="*/ 4191584 w 4922532"/>
              <a:gd name="connsiteY88" fmla="*/ 1339642 h 1339642"/>
              <a:gd name="connsiteX89" fmla="*/ 4151859 w 4922532"/>
              <a:gd name="connsiteY89" fmla="*/ 1256536 h 1339642"/>
              <a:gd name="connsiteX90" fmla="*/ 4052484 w 4922532"/>
              <a:gd name="connsiteY90" fmla="*/ 1087889 h 1339642"/>
              <a:gd name="connsiteX91" fmla="*/ 3146390 w 4922532"/>
              <a:gd name="connsiteY91" fmla="*/ 885620 h 1339642"/>
              <a:gd name="connsiteX92" fmla="*/ 2629575 w 4922532"/>
              <a:gd name="connsiteY92" fmla="*/ 825471 h 1339642"/>
              <a:gd name="connsiteX93" fmla="*/ 2247800 w 4922532"/>
              <a:gd name="connsiteY93" fmla="*/ 749560 h 1339642"/>
              <a:gd name="connsiteX94" fmla="*/ 2028110 w 4922532"/>
              <a:gd name="connsiteY94" fmla="*/ 829764 h 1339642"/>
              <a:gd name="connsiteX95" fmla="*/ 1884151 w 4922532"/>
              <a:gd name="connsiteY95" fmla="*/ 985946 h 1339642"/>
              <a:gd name="connsiteX96" fmla="*/ 1664812 w 4922532"/>
              <a:gd name="connsiteY96" fmla="*/ 1185606 h 1339642"/>
              <a:gd name="connsiteX97" fmla="*/ 1308540 w 4922532"/>
              <a:gd name="connsiteY97" fmla="*/ 1166879 h 1339642"/>
              <a:gd name="connsiteX98" fmla="*/ 1075805 w 4922532"/>
              <a:gd name="connsiteY98" fmla="*/ 1125804 h 1339642"/>
              <a:gd name="connsiteX99" fmla="*/ 676287 w 4922532"/>
              <a:gd name="connsiteY99" fmla="*/ 1289110 h 1339642"/>
              <a:gd name="connsiteX100" fmla="*/ 640874 w 4922532"/>
              <a:gd name="connsiteY100" fmla="*/ 1339642 h 1339642"/>
              <a:gd name="connsiteX101" fmla="*/ 578241 w 4922532"/>
              <a:gd name="connsiteY101" fmla="*/ 1339642 h 1339642"/>
              <a:gd name="connsiteX102" fmla="*/ 623922 w 4922532"/>
              <a:gd name="connsiteY102" fmla="*/ 1277958 h 1339642"/>
              <a:gd name="connsiteX103" fmla="*/ 1072625 w 4922532"/>
              <a:gd name="connsiteY103" fmla="*/ 1082852 h 1339642"/>
              <a:gd name="connsiteX104" fmla="*/ 1320121 w 4922532"/>
              <a:gd name="connsiteY104" fmla="*/ 1126361 h 1339642"/>
              <a:gd name="connsiteX105" fmla="*/ 1648269 w 4922532"/>
              <a:gd name="connsiteY105" fmla="*/ 1147240 h 1339642"/>
              <a:gd name="connsiteX106" fmla="*/ 1847769 w 4922532"/>
              <a:gd name="connsiteY106" fmla="*/ 962434 h 1339642"/>
              <a:gd name="connsiteX107" fmla="*/ 2001948 w 4922532"/>
              <a:gd name="connsiteY107" fmla="*/ 797250 h 1339642"/>
              <a:gd name="connsiteX108" fmla="*/ 2242038 w 4922532"/>
              <a:gd name="connsiteY108" fmla="*/ 708261 h 1339642"/>
              <a:gd name="connsiteX109" fmla="*/ 2229142 w 4922532"/>
              <a:gd name="connsiteY109" fmla="*/ 568378 h 1339642"/>
              <a:gd name="connsiteX110" fmla="*/ 2647467 w 4922532"/>
              <a:gd name="connsiteY110" fmla="*/ 650948 h 1339642"/>
              <a:gd name="connsiteX111" fmla="*/ 3158063 w 4922532"/>
              <a:gd name="connsiteY111" fmla="*/ 710958 h 1339642"/>
              <a:gd name="connsiteX112" fmla="*/ 4158533 w 4922532"/>
              <a:gd name="connsiteY112" fmla="*/ 938695 h 1339642"/>
              <a:gd name="connsiteX113" fmla="*/ 4354159 w 4922532"/>
              <a:gd name="connsiteY113" fmla="*/ 1305069 h 1339642"/>
              <a:gd name="connsiteX114" fmla="*/ 4371068 w 4922532"/>
              <a:gd name="connsiteY114" fmla="*/ 1339642 h 1339642"/>
              <a:gd name="connsiteX115" fmla="*/ 4322470 w 4922532"/>
              <a:gd name="connsiteY115" fmla="*/ 1339642 h 1339642"/>
              <a:gd name="connsiteX116" fmla="*/ 4312230 w 4922532"/>
              <a:gd name="connsiteY116" fmla="*/ 1318695 h 1339642"/>
              <a:gd name="connsiteX117" fmla="*/ 4120552 w 4922532"/>
              <a:gd name="connsiteY117" fmla="*/ 959068 h 1339642"/>
              <a:gd name="connsiteX118" fmla="*/ 3174002 w 4922532"/>
              <a:gd name="connsiteY118" fmla="*/ 750529 h 1339642"/>
              <a:gd name="connsiteX119" fmla="*/ 2635073 w 4922532"/>
              <a:gd name="connsiteY119" fmla="*/ 690143 h 1339642"/>
              <a:gd name="connsiteX120" fmla="*/ 2236266 w 4922532"/>
              <a:gd name="connsiteY120" fmla="*/ 611260 h 1339642"/>
              <a:gd name="connsiteX121" fmla="*/ 2007854 w 4922532"/>
              <a:gd name="connsiteY121" fmla="*/ 695750 h 1339642"/>
              <a:gd name="connsiteX122" fmla="*/ 1857163 w 4922532"/>
              <a:gd name="connsiteY122" fmla="*/ 858762 h 1339642"/>
              <a:gd name="connsiteX123" fmla="*/ 1629166 w 4922532"/>
              <a:gd name="connsiteY123" fmla="*/ 1067219 h 1339642"/>
              <a:gd name="connsiteX124" fmla="*/ 1258557 w 4922532"/>
              <a:gd name="connsiteY124" fmla="*/ 1048181 h 1339642"/>
              <a:gd name="connsiteX125" fmla="*/ 1016100 w 4922532"/>
              <a:gd name="connsiteY125" fmla="*/ 1005233 h 1339642"/>
              <a:gd name="connsiteX126" fmla="*/ 513133 w 4922532"/>
              <a:gd name="connsiteY126" fmla="*/ 1294746 h 1339642"/>
              <a:gd name="connsiteX127" fmla="*/ 500227 w 4922532"/>
              <a:gd name="connsiteY127" fmla="*/ 1321158 h 1339642"/>
              <a:gd name="connsiteX128" fmla="*/ 495243 w 4922532"/>
              <a:gd name="connsiteY128" fmla="*/ 1339642 h 1339642"/>
              <a:gd name="connsiteX129" fmla="*/ 450534 w 4922532"/>
              <a:gd name="connsiteY129" fmla="*/ 1339642 h 1339642"/>
              <a:gd name="connsiteX130" fmla="*/ 460446 w 4922532"/>
              <a:gd name="connsiteY130" fmla="*/ 1303639 h 1339642"/>
              <a:gd name="connsiteX131" fmla="*/ 1014814 w 4922532"/>
              <a:gd name="connsiteY131" fmla="*/ 960367 h 1339642"/>
              <a:gd name="connsiteX132" fmla="*/ 1270481 w 4922532"/>
              <a:gd name="connsiteY132" fmla="*/ 1004958 h 1339642"/>
              <a:gd name="connsiteX133" fmla="*/ 1610677 w 4922532"/>
              <a:gd name="connsiteY133" fmla="*/ 1026908 h 1339642"/>
              <a:gd name="connsiteX134" fmla="*/ 1819218 w 4922532"/>
              <a:gd name="connsiteY134" fmla="*/ 833517 h 1339642"/>
              <a:gd name="connsiteX135" fmla="*/ 1979292 w 4922532"/>
              <a:gd name="connsiteY135" fmla="*/ 661166 h 1339642"/>
              <a:gd name="connsiteX136" fmla="*/ 2229142 w 4922532"/>
              <a:gd name="connsiteY136" fmla="*/ 568378 h 1339642"/>
              <a:gd name="connsiteX137" fmla="*/ 2305269 w 4922532"/>
              <a:gd name="connsiteY137" fmla="*/ 425686 h 1339642"/>
              <a:gd name="connsiteX138" fmla="*/ 2654552 w 4922532"/>
              <a:gd name="connsiteY138" fmla="*/ 509677 h 1339642"/>
              <a:gd name="connsiteX139" fmla="*/ 3186334 w 4922532"/>
              <a:gd name="connsiteY139" fmla="*/ 571835 h 1339642"/>
              <a:gd name="connsiteX140" fmla="*/ 4224138 w 4922532"/>
              <a:gd name="connsiteY140" fmla="*/ 806267 h 1339642"/>
              <a:gd name="connsiteX141" fmla="*/ 4425360 w 4922532"/>
              <a:gd name="connsiteY141" fmla="*/ 1185945 h 1339642"/>
              <a:gd name="connsiteX142" fmla="*/ 4500500 w 4922532"/>
              <a:gd name="connsiteY142" fmla="*/ 1339642 h 1339642"/>
              <a:gd name="connsiteX143" fmla="*/ 4448278 w 4922532"/>
              <a:gd name="connsiteY143" fmla="*/ 1339642 h 1339642"/>
              <a:gd name="connsiteX144" fmla="*/ 4382521 w 4922532"/>
              <a:gd name="connsiteY144" fmla="*/ 1205385 h 1339642"/>
              <a:gd name="connsiteX145" fmla="*/ 4183293 w 4922532"/>
              <a:gd name="connsiteY145" fmla="*/ 831508 h 1339642"/>
              <a:gd name="connsiteX146" fmla="*/ 3198082 w 4922532"/>
              <a:gd name="connsiteY146" fmla="*/ 615083 h 1339642"/>
              <a:gd name="connsiteX147" fmla="*/ 2637750 w 4922532"/>
              <a:gd name="connsiteY147" fmla="*/ 552958 h 1339642"/>
              <a:gd name="connsiteX148" fmla="*/ 2223041 w 4922532"/>
              <a:gd name="connsiteY148" fmla="*/ 470786 h 1339642"/>
              <a:gd name="connsiteX149" fmla="*/ 1984327 w 4922532"/>
              <a:gd name="connsiteY149" fmla="*/ 558755 h 1339642"/>
              <a:gd name="connsiteX150" fmla="*/ 1827700 w 4922532"/>
              <a:gd name="connsiteY150" fmla="*/ 728977 h 1339642"/>
              <a:gd name="connsiteX151" fmla="*/ 1590710 w 4922532"/>
              <a:gd name="connsiteY151" fmla="*/ 945981 h 1339642"/>
              <a:gd name="connsiteX152" fmla="*/ 1205903 w 4922532"/>
              <a:gd name="connsiteY152" fmla="*/ 926291 h 1339642"/>
              <a:gd name="connsiteX153" fmla="*/ 955882 w 4922532"/>
              <a:gd name="connsiteY153" fmla="*/ 883003 h 1339642"/>
              <a:gd name="connsiteX154" fmla="*/ 435794 w 4922532"/>
              <a:gd name="connsiteY154" fmla="*/ 1183838 h 1339642"/>
              <a:gd name="connsiteX155" fmla="*/ 422141 w 4922532"/>
              <a:gd name="connsiteY155" fmla="*/ 1211789 h 1339642"/>
              <a:gd name="connsiteX156" fmla="*/ 387770 w 4922532"/>
              <a:gd name="connsiteY156" fmla="*/ 1339642 h 1339642"/>
              <a:gd name="connsiteX157" fmla="*/ 338844 w 4922532"/>
              <a:gd name="connsiteY157" fmla="*/ 1339642 h 1339642"/>
              <a:gd name="connsiteX158" fmla="*/ 377709 w 4922532"/>
              <a:gd name="connsiteY158" fmla="*/ 1195867 h 1339642"/>
              <a:gd name="connsiteX159" fmla="*/ 953030 w 4922532"/>
              <a:gd name="connsiteY159" fmla="*/ 836399 h 1339642"/>
              <a:gd name="connsiteX160" fmla="*/ 1220176 w 4922532"/>
              <a:gd name="connsiteY160" fmla="*/ 883227 h 1339642"/>
              <a:gd name="connsiteX161" fmla="*/ 1575691 w 4922532"/>
              <a:gd name="connsiteY161" fmla="*/ 904494 h 1339642"/>
              <a:gd name="connsiteX162" fmla="*/ 1792670 w 4922532"/>
              <a:gd name="connsiteY162" fmla="*/ 702724 h 1339642"/>
              <a:gd name="connsiteX163" fmla="*/ 1958903 w 4922532"/>
              <a:gd name="connsiteY163" fmla="*/ 522749 h 1339642"/>
              <a:gd name="connsiteX164" fmla="*/ 2305269 w 4922532"/>
              <a:gd name="connsiteY164" fmla="*/ 425686 h 1339642"/>
              <a:gd name="connsiteX165" fmla="*/ 2296541 w 4922532"/>
              <a:gd name="connsiteY165" fmla="*/ 283594 h 1339642"/>
              <a:gd name="connsiteX166" fmla="*/ 2656415 w 4922532"/>
              <a:gd name="connsiteY166" fmla="*/ 370156 h 1339642"/>
              <a:gd name="connsiteX167" fmla="*/ 3209568 w 4922532"/>
              <a:gd name="connsiteY167" fmla="*/ 434094 h 1339642"/>
              <a:gd name="connsiteX168" fmla="*/ 4286840 w 4922532"/>
              <a:gd name="connsiteY168" fmla="*/ 675792 h 1339642"/>
              <a:gd name="connsiteX169" fmla="*/ 4497761 w 4922532"/>
              <a:gd name="connsiteY169" fmla="*/ 1071241 h 1339642"/>
              <a:gd name="connsiteX170" fmla="*/ 4619726 w 4922532"/>
              <a:gd name="connsiteY170" fmla="*/ 1323237 h 1339642"/>
              <a:gd name="connsiteX171" fmla="*/ 4629789 w 4922532"/>
              <a:gd name="connsiteY171" fmla="*/ 1339642 h 1339642"/>
              <a:gd name="connsiteX172" fmla="*/ 4576126 w 4922532"/>
              <a:gd name="connsiteY172" fmla="*/ 1339642 h 1339642"/>
              <a:gd name="connsiteX173" fmla="*/ 4455127 w 4922532"/>
              <a:gd name="connsiteY173" fmla="*/ 1093212 h 1339642"/>
              <a:gd name="connsiteX174" fmla="*/ 4248922 w 4922532"/>
              <a:gd name="connsiteY174" fmla="*/ 703924 h 1339642"/>
              <a:gd name="connsiteX175" fmla="*/ 3224044 w 4922532"/>
              <a:gd name="connsiteY175" fmla="*/ 479652 h 1339642"/>
              <a:gd name="connsiteX176" fmla="*/ 2642383 w 4922532"/>
              <a:gd name="connsiteY176" fmla="*/ 415705 h 1339642"/>
              <a:gd name="connsiteX177" fmla="*/ 2210331 w 4922532"/>
              <a:gd name="connsiteY177" fmla="*/ 330745 h 1339642"/>
              <a:gd name="connsiteX178" fmla="*/ 1961982 w 4922532"/>
              <a:gd name="connsiteY178" fmla="*/ 423280 h 1339642"/>
              <a:gd name="connsiteX179" fmla="*/ 1799453 w 4922532"/>
              <a:gd name="connsiteY179" fmla="*/ 600666 h 1339642"/>
              <a:gd name="connsiteX180" fmla="*/ 1553978 w 4922532"/>
              <a:gd name="connsiteY180" fmla="*/ 826088 h 1339642"/>
              <a:gd name="connsiteX181" fmla="*/ 1154461 w 4922532"/>
              <a:gd name="connsiteY181" fmla="*/ 805882 h 1339642"/>
              <a:gd name="connsiteX182" fmla="*/ 893534 w 4922532"/>
              <a:gd name="connsiteY182" fmla="*/ 759193 h 1339642"/>
              <a:gd name="connsiteX183" fmla="*/ 353744 w 4922532"/>
              <a:gd name="connsiteY183" fmla="*/ 1072603 h 1339642"/>
              <a:gd name="connsiteX184" fmla="*/ 339166 w 4922532"/>
              <a:gd name="connsiteY184" fmla="*/ 1102465 h 1339642"/>
              <a:gd name="connsiteX185" fmla="*/ 287017 w 4922532"/>
              <a:gd name="connsiteY185" fmla="*/ 1297282 h 1339642"/>
              <a:gd name="connsiteX186" fmla="*/ 276469 w 4922532"/>
              <a:gd name="connsiteY186" fmla="*/ 1339642 h 1339642"/>
              <a:gd name="connsiteX187" fmla="*/ 229472 w 4922532"/>
              <a:gd name="connsiteY187" fmla="*/ 1339642 h 1339642"/>
              <a:gd name="connsiteX188" fmla="*/ 242464 w 4922532"/>
              <a:gd name="connsiteY188" fmla="*/ 1287543 h 1339642"/>
              <a:gd name="connsiteX189" fmla="*/ 296841 w 4922532"/>
              <a:gd name="connsiteY189" fmla="*/ 1084210 h 1339642"/>
              <a:gd name="connsiteX190" fmla="*/ 894530 w 4922532"/>
              <a:gd name="connsiteY190" fmla="*/ 711619 h 1339642"/>
              <a:gd name="connsiteX191" fmla="*/ 1170229 w 4922532"/>
              <a:gd name="connsiteY191" fmla="*/ 759740 h 1339642"/>
              <a:gd name="connsiteX192" fmla="*/ 1540117 w 4922532"/>
              <a:gd name="connsiteY192" fmla="*/ 781279 h 1339642"/>
              <a:gd name="connsiteX193" fmla="*/ 1765714 w 4922532"/>
              <a:gd name="connsiteY193" fmla="*/ 570749 h 1339642"/>
              <a:gd name="connsiteX194" fmla="*/ 1938046 w 4922532"/>
              <a:gd name="connsiteY194" fmla="*/ 384192 h 1339642"/>
              <a:gd name="connsiteX195" fmla="*/ 2296541 w 4922532"/>
              <a:gd name="connsiteY195" fmla="*/ 283594 h 1339642"/>
              <a:gd name="connsiteX196" fmla="*/ 2288083 w 4922532"/>
              <a:gd name="connsiteY196" fmla="*/ 143356 h 1339642"/>
              <a:gd name="connsiteX197" fmla="*/ 2662920 w 4922532"/>
              <a:gd name="connsiteY197" fmla="*/ 232913 h 1339642"/>
              <a:gd name="connsiteX198" fmla="*/ 3237262 w 4922532"/>
              <a:gd name="connsiteY198" fmla="*/ 299006 h 1339642"/>
              <a:gd name="connsiteX199" fmla="*/ 4354202 w 4922532"/>
              <a:gd name="connsiteY199" fmla="*/ 548548 h 1339642"/>
              <a:gd name="connsiteX200" fmla="*/ 4572458 w 4922532"/>
              <a:gd name="connsiteY200" fmla="*/ 958664 h 1339642"/>
              <a:gd name="connsiteX201" fmla="*/ 4699557 w 4922532"/>
              <a:gd name="connsiteY201" fmla="*/ 1218937 h 1339642"/>
              <a:gd name="connsiteX202" fmla="*/ 4771954 w 4922532"/>
              <a:gd name="connsiteY202" fmla="*/ 1339642 h 1339642"/>
              <a:gd name="connsiteX203" fmla="*/ 4718922 w 4922532"/>
              <a:gd name="connsiteY203" fmla="*/ 1339642 h 1339642"/>
              <a:gd name="connsiteX204" fmla="*/ 4660442 w 4922532"/>
              <a:gd name="connsiteY204" fmla="*/ 1241642 h 1339642"/>
              <a:gd name="connsiteX205" fmla="*/ 4531927 w 4922532"/>
              <a:gd name="connsiteY205" fmla="*/ 978300 h 1339642"/>
              <a:gd name="connsiteX206" fmla="*/ 4317271 w 4922532"/>
              <a:gd name="connsiteY206" fmla="*/ 575685 h 1339642"/>
              <a:gd name="connsiteX207" fmla="*/ 3252885 w 4922532"/>
              <a:gd name="connsiteY207" fmla="*/ 344187 h 1339642"/>
              <a:gd name="connsiteX208" fmla="*/ 2650032 w 4922532"/>
              <a:gd name="connsiteY208" fmla="*/ 278087 h 1339642"/>
              <a:gd name="connsiteX209" fmla="*/ 2200639 w 4922532"/>
              <a:gd name="connsiteY209" fmla="*/ 189132 h 1339642"/>
              <a:gd name="connsiteX210" fmla="*/ 1942860 w 4922532"/>
              <a:gd name="connsiteY210" fmla="*/ 285068 h 1339642"/>
              <a:gd name="connsiteX211" fmla="*/ 1774581 w 4922532"/>
              <a:gd name="connsiteY211" fmla="*/ 468285 h 1339642"/>
              <a:gd name="connsiteX212" fmla="*/ 1520489 w 4922532"/>
              <a:gd name="connsiteY212" fmla="*/ 702465 h 1339642"/>
              <a:gd name="connsiteX213" fmla="*/ 1106776 w 4922532"/>
              <a:gd name="connsiteY213" fmla="*/ 681608 h 1339642"/>
              <a:gd name="connsiteX214" fmla="*/ 835384 w 4922532"/>
              <a:gd name="connsiteY214" fmla="*/ 634592 h 1339642"/>
              <a:gd name="connsiteX215" fmla="*/ 274386 w 4922532"/>
              <a:gd name="connsiteY215" fmla="*/ 959754 h 1339642"/>
              <a:gd name="connsiteX216" fmla="*/ 259028 w 4922532"/>
              <a:gd name="connsiteY216" fmla="*/ 991198 h 1339642"/>
              <a:gd name="connsiteX217" fmla="*/ 205220 w 4922532"/>
              <a:gd name="connsiteY217" fmla="*/ 1193366 h 1339642"/>
              <a:gd name="connsiteX218" fmla="*/ 169050 w 4922532"/>
              <a:gd name="connsiteY218" fmla="*/ 1339642 h 1339642"/>
              <a:gd name="connsiteX219" fmla="*/ 121075 w 4922532"/>
              <a:gd name="connsiteY219" fmla="*/ 1339642 h 1339642"/>
              <a:gd name="connsiteX220" fmla="*/ 159347 w 4922532"/>
              <a:gd name="connsiteY220" fmla="*/ 1184383 h 1339642"/>
              <a:gd name="connsiteX221" fmla="*/ 214214 w 4922532"/>
              <a:gd name="connsiteY221" fmla="*/ 973121 h 1339642"/>
              <a:gd name="connsiteX222" fmla="*/ 832514 w 4922532"/>
              <a:gd name="connsiteY222" fmla="*/ 588985 h 1339642"/>
              <a:gd name="connsiteX223" fmla="*/ 1118325 w 4922532"/>
              <a:gd name="connsiteY223" fmla="*/ 638185 h 1339642"/>
              <a:gd name="connsiteX224" fmla="*/ 1502369 w 4922532"/>
              <a:gd name="connsiteY224" fmla="*/ 660409 h 1339642"/>
              <a:gd name="connsiteX225" fmla="*/ 1736828 w 4922532"/>
              <a:gd name="connsiteY225" fmla="*/ 441668 h 1339642"/>
              <a:gd name="connsiteX226" fmla="*/ 1915297 w 4922532"/>
              <a:gd name="connsiteY226" fmla="*/ 248487 h 1339642"/>
              <a:gd name="connsiteX227" fmla="*/ 2288083 w 4922532"/>
              <a:gd name="connsiteY227" fmla="*/ 143356 h 1339642"/>
              <a:gd name="connsiteX228" fmla="*/ 2281064 w 4922532"/>
              <a:gd name="connsiteY228" fmla="*/ 1571 h 1339642"/>
              <a:gd name="connsiteX229" fmla="*/ 2668614 w 4922532"/>
              <a:gd name="connsiteY229" fmla="*/ 93804 h 1339642"/>
              <a:gd name="connsiteX230" fmla="*/ 3263909 w 4922532"/>
              <a:gd name="connsiteY230" fmla="*/ 161511 h 1339642"/>
              <a:gd name="connsiteX231" fmla="*/ 4420714 w 4922532"/>
              <a:gd name="connsiteY231" fmla="*/ 419476 h 1339642"/>
              <a:gd name="connsiteX232" fmla="*/ 4648059 w 4922532"/>
              <a:gd name="connsiteY232" fmla="*/ 844622 h 1339642"/>
              <a:gd name="connsiteX233" fmla="*/ 4779769 w 4922532"/>
              <a:gd name="connsiteY233" fmla="*/ 1114299 h 1339642"/>
              <a:gd name="connsiteX234" fmla="*/ 4866635 w 4922532"/>
              <a:gd name="connsiteY234" fmla="*/ 1259696 h 1339642"/>
              <a:gd name="connsiteX235" fmla="*/ 4922532 w 4922532"/>
              <a:gd name="connsiteY235" fmla="*/ 1339642 h 1339642"/>
              <a:gd name="connsiteX236" fmla="*/ 4863031 w 4922532"/>
              <a:gd name="connsiteY236" fmla="*/ 1339642 h 1339642"/>
              <a:gd name="connsiteX237" fmla="*/ 4823717 w 4922532"/>
              <a:gd name="connsiteY237" fmla="*/ 1283145 h 1339642"/>
              <a:gd name="connsiteX238" fmla="*/ 4735771 w 4922532"/>
              <a:gd name="connsiteY238" fmla="*/ 1135116 h 1339642"/>
              <a:gd name="connsiteX239" fmla="*/ 4602471 w 4922532"/>
              <a:gd name="connsiteY239" fmla="*/ 862744 h 1339642"/>
              <a:gd name="connsiteX240" fmla="*/ 4382986 w 4922532"/>
              <a:gd name="connsiteY240" fmla="*/ 444293 h 1339642"/>
              <a:gd name="connsiteX241" fmla="*/ 3279524 w 4922532"/>
              <a:gd name="connsiteY241" fmla="*/ 204741 h 1339642"/>
              <a:gd name="connsiteX242" fmla="*/ 2654930 w 4922532"/>
              <a:gd name="connsiteY242" fmla="*/ 136657 h 1339642"/>
              <a:gd name="connsiteX243" fmla="*/ 2281167 w 4922532"/>
              <a:gd name="connsiteY243" fmla="*/ 46127 h 1339642"/>
              <a:gd name="connsiteX244" fmla="*/ 1924684 w 4922532"/>
              <a:gd name="connsiteY244" fmla="*/ 147296 h 1339642"/>
              <a:gd name="connsiteX245" fmla="*/ 1749527 w 4922532"/>
              <a:gd name="connsiteY245" fmla="*/ 338685 h 1339642"/>
              <a:gd name="connsiteX246" fmla="*/ 1486021 w 4922532"/>
              <a:gd name="connsiteY246" fmla="*/ 581244 h 1339642"/>
              <a:gd name="connsiteX247" fmla="*/ 1057560 w 4922532"/>
              <a:gd name="connsiteY247" fmla="*/ 559913 h 1339642"/>
              <a:gd name="connsiteX248" fmla="*/ 775244 w 4922532"/>
              <a:gd name="connsiteY248" fmla="*/ 510493 h 1339642"/>
              <a:gd name="connsiteX249" fmla="*/ 193652 w 4922532"/>
              <a:gd name="connsiteY249" fmla="*/ 848147 h 1339642"/>
              <a:gd name="connsiteX250" fmla="*/ 177512 w 4922532"/>
              <a:gd name="connsiteY250" fmla="*/ 881175 h 1339642"/>
              <a:gd name="connsiteX251" fmla="*/ 123038 w 4922532"/>
              <a:gd name="connsiteY251" fmla="*/ 1091647 h 1339642"/>
              <a:gd name="connsiteX252" fmla="*/ 77759 w 4922532"/>
              <a:gd name="connsiteY252" fmla="*/ 1274396 h 1339642"/>
              <a:gd name="connsiteX253" fmla="*/ 51621 w 4922532"/>
              <a:gd name="connsiteY253" fmla="*/ 1339642 h 1339642"/>
              <a:gd name="connsiteX254" fmla="*/ 0 w 4922532"/>
              <a:gd name="connsiteY254" fmla="*/ 1339642 h 1339642"/>
              <a:gd name="connsiteX255" fmla="*/ 31987 w 4922532"/>
              <a:gd name="connsiteY255" fmla="*/ 1260224 h 1339642"/>
              <a:gd name="connsiteX256" fmla="*/ 75393 w 4922532"/>
              <a:gd name="connsiteY256" fmla="*/ 1083296 h 1339642"/>
              <a:gd name="connsiteX257" fmla="*/ 133495 w 4922532"/>
              <a:gd name="connsiteY257" fmla="*/ 865419 h 1339642"/>
              <a:gd name="connsiteX258" fmla="*/ 772988 w 4922532"/>
              <a:gd name="connsiteY258" fmla="*/ 465629 h 1339642"/>
              <a:gd name="connsiteX259" fmla="*/ 1068518 w 4922532"/>
              <a:gd name="connsiteY259" fmla="*/ 516697 h 1339642"/>
              <a:gd name="connsiteX260" fmla="*/ 1467136 w 4922532"/>
              <a:gd name="connsiteY260" fmla="*/ 539775 h 1339642"/>
              <a:gd name="connsiteX261" fmla="*/ 1710391 w 4922532"/>
              <a:gd name="connsiteY261" fmla="*/ 311909 h 1339642"/>
              <a:gd name="connsiteX262" fmla="*/ 1895189 w 4922532"/>
              <a:gd name="connsiteY262" fmla="*/ 110726 h 1339642"/>
              <a:gd name="connsiteX263" fmla="*/ 2281064 w 4922532"/>
              <a:gd name="connsiteY263" fmla="*/ 1571 h 133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</a:cxnLst>
            <a:rect l="l" t="t" r="r" b="b"/>
            <a:pathLst>
              <a:path w="4922532" h="1339642">
                <a:moveTo>
                  <a:pt x="1194551" y="1329523"/>
                </a:moveTo>
                <a:lnTo>
                  <a:pt x="1293219" y="1339642"/>
                </a:lnTo>
                <a:lnTo>
                  <a:pt x="1094723" y="1339642"/>
                </a:lnTo>
                <a:lnTo>
                  <a:pt x="1112640" y="1335851"/>
                </a:lnTo>
                <a:cubicBezTo>
                  <a:pt x="1139351" y="1332011"/>
                  <a:pt x="1166711" y="1329868"/>
                  <a:pt x="1194551" y="1329523"/>
                </a:cubicBezTo>
                <a:close/>
                <a:moveTo>
                  <a:pt x="3345034" y="1313266"/>
                </a:moveTo>
                <a:cubicBezTo>
                  <a:pt x="3412853" y="1307706"/>
                  <a:pt x="3478886" y="1312853"/>
                  <a:pt x="3543634" y="1335346"/>
                </a:cubicBezTo>
                <a:lnTo>
                  <a:pt x="3553900" y="1339642"/>
                </a:lnTo>
                <a:lnTo>
                  <a:pt x="3198665" y="1339642"/>
                </a:lnTo>
                <a:lnTo>
                  <a:pt x="3241903" y="1328804"/>
                </a:lnTo>
                <a:cubicBezTo>
                  <a:pt x="3276769" y="1321502"/>
                  <a:pt x="3311125" y="1316046"/>
                  <a:pt x="3345034" y="1313266"/>
                </a:cubicBezTo>
                <a:close/>
                <a:moveTo>
                  <a:pt x="2284850" y="1271627"/>
                </a:moveTo>
                <a:cubicBezTo>
                  <a:pt x="2397374" y="1263987"/>
                  <a:pt x="2510580" y="1301723"/>
                  <a:pt x="2621944" y="1337813"/>
                </a:cubicBezTo>
                <a:lnTo>
                  <a:pt x="2627692" y="1339642"/>
                </a:lnTo>
                <a:lnTo>
                  <a:pt x="2478918" y="1339642"/>
                </a:lnTo>
                <a:lnTo>
                  <a:pt x="2447337" y="1330927"/>
                </a:lnTo>
                <a:cubicBezTo>
                  <a:pt x="2394646" y="1318510"/>
                  <a:pt x="2342803" y="1311413"/>
                  <a:pt x="2291720" y="1314643"/>
                </a:cubicBezTo>
                <a:cubicBezTo>
                  <a:pt x="2261070" y="1316582"/>
                  <a:pt x="2230694" y="1322239"/>
                  <a:pt x="2200574" y="1332695"/>
                </a:cubicBezTo>
                <a:lnTo>
                  <a:pt x="2184479" y="1339642"/>
                </a:lnTo>
                <a:lnTo>
                  <a:pt x="2091552" y="1339642"/>
                </a:lnTo>
                <a:lnTo>
                  <a:pt x="2133585" y="1313793"/>
                </a:lnTo>
                <a:cubicBezTo>
                  <a:pt x="2183717" y="1287693"/>
                  <a:pt x="2234214" y="1275066"/>
                  <a:pt x="2284850" y="1271627"/>
                </a:cubicBezTo>
                <a:close/>
                <a:moveTo>
                  <a:pt x="2273963" y="1130538"/>
                </a:moveTo>
                <a:cubicBezTo>
                  <a:pt x="2392153" y="1122074"/>
                  <a:pt x="2511029" y="1161338"/>
                  <a:pt x="2627396" y="1199560"/>
                </a:cubicBezTo>
                <a:cubicBezTo>
                  <a:pt x="2775227" y="1248217"/>
                  <a:pt x="2914657" y="1294249"/>
                  <a:pt x="3052737" y="1252036"/>
                </a:cubicBezTo>
                <a:cubicBezTo>
                  <a:pt x="3325638" y="1167834"/>
                  <a:pt x="3565964" y="1093491"/>
                  <a:pt x="3795932" y="1327573"/>
                </a:cubicBezTo>
                <a:lnTo>
                  <a:pt x="3806715" y="1339642"/>
                </a:lnTo>
                <a:lnTo>
                  <a:pt x="3741683" y="1339642"/>
                </a:lnTo>
                <a:lnTo>
                  <a:pt x="3728197" y="1326702"/>
                </a:lnTo>
                <a:cubicBezTo>
                  <a:pt x="3541120" y="1164261"/>
                  <a:pt x="3344178" y="1211577"/>
                  <a:pt x="3067984" y="1297010"/>
                </a:cubicBezTo>
                <a:cubicBezTo>
                  <a:pt x="2915602" y="1343764"/>
                  <a:pt x="2762908" y="1292225"/>
                  <a:pt x="2614311" y="1244156"/>
                </a:cubicBezTo>
                <a:cubicBezTo>
                  <a:pt x="2499771" y="1206522"/>
                  <a:pt x="2389184" y="1170073"/>
                  <a:pt x="2281701" y="1177131"/>
                </a:cubicBezTo>
                <a:cubicBezTo>
                  <a:pt x="2217209" y="1181365"/>
                  <a:pt x="2153838" y="1201263"/>
                  <a:pt x="2091397" y="1245965"/>
                </a:cubicBezTo>
                <a:cubicBezTo>
                  <a:pt x="2067075" y="1264874"/>
                  <a:pt x="2044178" y="1285482"/>
                  <a:pt x="2022868" y="1307614"/>
                </a:cubicBezTo>
                <a:lnTo>
                  <a:pt x="1996178" y="1339642"/>
                </a:lnTo>
                <a:lnTo>
                  <a:pt x="1936855" y="1339642"/>
                </a:lnTo>
                <a:lnTo>
                  <a:pt x="1989751" y="1274719"/>
                </a:lnTo>
                <a:cubicBezTo>
                  <a:pt x="2012371" y="1250734"/>
                  <a:pt x="2036732" y="1228381"/>
                  <a:pt x="2062650" y="1207855"/>
                </a:cubicBezTo>
                <a:cubicBezTo>
                  <a:pt x="2132380" y="1157877"/>
                  <a:pt x="2203046" y="1135617"/>
                  <a:pt x="2273963" y="1130538"/>
                </a:cubicBezTo>
                <a:close/>
                <a:moveTo>
                  <a:pt x="2260351" y="987304"/>
                </a:moveTo>
                <a:cubicBezTo>
                  <a:pt x="2384026" y="978280"/>
                  <a:pt x="2508503" y="1019301"/>
                  <a:pt x="2630480" y="1059654"/>
                </a:cubicBezTo>
                <a:cubicBezTo>
                  <a:pt x="2785501" y="1110396"/>
                  <a:pt x="2931571" y="1158683"/>
                  <a:pt x="3077150" y="1113952"/>
                </a:cubicBezTo>
                <a:cubicBezTo>
                  <a:pt x="3403723" y="1012383"/>
                  <a:pt x="3685468" y="924454"/>
                  <a:pt x="3957662" y="1317159"/>
                </a:cubicBezTo>
                <a:lnTo>
                  <a:pt x="3970831" y="1339642"/>
                </a:lnTo>
                <a:lnTo>
                  <a:pt x="3916741" y="1339642"/>
                </a:lnTo>
                <a:lnTo>
                  <a:pt x="3875549" y="1284344"/>
                </a:lnTo>
                <a:cubicBezTo>
                  <a:pt x="3650919" y="1004916"/>
                  <a:pt x="3427069" y="1055530"/>
                  <a:pt x="3092596" y="1159505"/>
                </a:cubicBezTo>
                <a:cubicBezTo>
                  <a:pt x="2933094" y="1208988"/>
                  <a:pt x="2772812" y="1156150"/>
                  <a:pt x="2617378" y="1105245"/>
                </a:cubicBezTo>
                <a:cubicBezTo>
                  <a:pt x="2497119" y="1065716"/>
                  <a:pt x="2380812" y="1027370"/>
                  <a:pt x="2267974" y="1034933"/>
                </a:cubicBezTo>
                <a:cubicBezTo>
                  <a:pt x="2200271" y="1039470"/>
                  <a:pt x="2133815" y="1060535"/>
                  <a:pt x="2068504" y="1107786"/>
                </a:cubicBezTo>
                <a:cubicBezTo>
                  <a:pt x="2018093" y="1148496"/>
                  <a:pt x="1973803" y="1196174"/>
                  <a:pt x="1936972" y="1249383"/>
                </a:cubicBezTo>
                <a:lnTo>
                  <a:pt x="1861098" y="1339642"/>
                </a:lnTo>
                <a:lnTo>
                  <a:pt x="1790043" y="1339642"/>
                </a:lnTo>
                <a:lnTo>
                  <a:pt x="1815271" y="1318077"/>
                </a:lnTo>
                <a:cubicBezTo>
                  <a:pt x="1844479" y="1288831"/>
                  <a:pt x="1870864" y="1254599"/>
                  <a:pt x="1898027" y="1219285"/>
                </a:cubicBezTo>
                <a:cubicBezTo>
                  <a:pt x="1937603" y="1162494"/>
                  <a:pt x="1985176" y="1111748"/>
                  <a:pt x="2039317" y="1068554"/>
                </a:cubicBezTo>
                <a:cubicBezTo>
                  <a:pt x="2112231" y="1016151"/>
                  <a:pt x="2186145" y="992719"/>
                  <a:pt x="2260351" y="987304"/>
                </a:cubicBezTo>
                <a:close/>
                <a:moveTo>
                  <a:pt x="2249498" y="849842"/>
                </a:moveTo>
                <a:cubicBezTo>
                  <a:pt x="2378567" y="840298"/>
                  <a:pt x="2508620" y="883043"/>
                  <a:pt x="2635933" y="924826"/>
                </a:cubicBezTo>
                <a:cubicBezTo>
                  <a:pt x="2798384" y="978192"/>
                  <a:pt x="2950684" y="1030520"/>
                  <a:pt x="3104008" y="980860"/>
                </a:cubicBezTo>
                <a:cubicBezTo>
                  <a:pt x="3445888" y="874704"/>
                  <a:pt x="3739958" y="782283"/>
                  <a:pt x="4024556" y="1190166"/>
                </a:cubicBezTo>
                <a:lnTo>
                  <a:pt x="4112982" y="1339642"/>
                </a:lnTo>
                <a:lnTo>
                  <a:pt x="4058035" y="1339642"/>
                </a:lnTo>
                <a:lnTo>
                  <a:pt x="3986028" y="1217558"/>
                </a:lnTo>
                <a:cubicBezTo>
                  <a:pt x="3734379" y="854073"/>
                  <a:pt x="3492229" y="907469"/>
                  <a:pt x="3118477" y="1024466"/>
                </a:cubicBezTo>
                <a:cubicBezTo>
                  <a:pt x="2951621" y="1076139"/>
                  <a:pt x="2782150" y="1020308"/>
                  <a:pt x="2622070" y="968051"/>
                </a:cubicBezTo>
                <a:cubicBezTo>
                  <a:pt x="2496091" y="926627"/>
                  <a:pt x="2374455" y="886757"/>
                  <a:pt x="2256154" y="894932"/>
                </a:cubicBezTo>
                <a:cubicBezTo>
                  <a:pt x="2185175" y="899837"/>
                  <a:pt x="2115397" y="922037"/>
                  <a:pt x="2046606" y="971575"/>
                </a:cubicBezTo>
                <a:cubicBezTo>
                  <a:pt x="1993654" y="1014355"/>
                  <a:pt x="1947178" y="1064521"/>
                  <a:pt x="1908587" y="1120550"/>
                </a:cubicBezTo>
                <a:cubicBezTo>
                  <a:pt x="1850429" y="1196048"/>
                  <a:pt x="1790404" y="1274420"/>
                  <a:pt x="1697868" y="1311457"/>
                </a:cubicBezTo>
                <a:cubicBezTo>
                  <a:pt x="1587363" y="1353635"/>
                  <a:pt x="1469446" y="1323910"/>
                  <a:pt x="1356166" y="1293584"/>
                </a:cubicBezTo>
                <a:cubicBezTo>
                  <a:pt x="1284156" y="1270384"/>
                  <a:pt x="1209306" y="1257135"/>
                  <a:pt x="1133741" y="1254165"/>
                </a:cubicBezTo>
                <a:cubicBezTo>
                  <a:pt x="1031882" y="1255379"/>
                  <a:pt x="936767" y="1281637"/>
                  <a:pt x="857441" y="1327395"/>
                </a:cubicBezTo>
                <a:lnTo>
                  <a:pt x="841716" y="1339642"/>
                </a:lnTo>
                <a:lnTo>
                  <a:pt x="759940" y="1339642"/>
                </a:lnTo>
                <a:lnTo>
                  <a:pt x="819228" y="1296768"/>
                </a:lnTo>
                <a:cubicBezTo>
                  <a:pt x="908137" y="1241792"/>
                  <a:pt x="1016348" y="1210011"/>
                  <a:pt x="1132469" y="1208303"/>
                </a:cubicBezTo>
                <a:cubicBezTo>
                  <a:pt x="1212459" y="1211089"/>
                  <a:pt x="1291700" y="1225055"/>
                  <a:pt x="1367891" y="1249781"/>
                </a:cubicBezTo>
                <a:cubicBezTo>
                  <a:pt x="1478624" y="1279373"/>
                  <a:pt x="1581962" y="1306297"/>
                  <a:pt x="1680338" y="1269190"/>
                </a:cubicBezTo>
                <a:cubicBezTo>
                  <a:pt x="1760885" y="1236893"/>
                  <a:pt x="1814403" y="1166893"/>
                  <a:pt x="1871226" y="1093143"/>
                </a:cubicBezTo>
                <a:cubicBezTo>
                  <a:pt x="1912272" y="1033331"/>
                  <a:pt x="1962071" y="980056"/>
                  <a:pt x="2019047" y="934996"/>
                </a:cubicBezTo>
                <a:cubicBezTo>
                  <a:pt x="2094973" y="880120"/>
                  <a:pt x="2172058" y="855569"/>
                  <a:pt x="2249498" y="849842"/>
                </a:cubicBezTo>
                <a:close/>
                <a:moveTo>
                  <a:pt x="2242038" y="708261"/>
                </a:moveTo>
                <a:cubicBezTo>
                  <a:pt x="2376527" y="698188"/>
                  <a:pt x="2512115" y="742603"/>
                  <a:pt x="2645045" y="785892"/>
                </a:cubicBezTo>
                <a:cubicBezTo>
                  <a:pt x="2807085" y="839093"/>
                  <a:pt x="2974931" y="894220"/>
                  <a:pt x="3134272" y="844119"/>
                </a:cubicBezTo>
                <a:cubicBezTo>
                  <a:pt x="3490431" y="732466"/>
                  <a:pt x="3797476" y="636252"/>
                  <a:pt x="4093531" y="1063228"/>
                </a:cubicBezTo>
                <a:cubicBezTo>
                  <a:pt x="4129959" y="1119020"/>
                  <a:pt x="4163873" y="1176362"/>
                  <a:pt x="4195185" y="1235076"/>
                </a:cubicBezTo>
                <a:lnTo>
                  <a:pt x="4245154" y="1339642"/>
                </a:lnTo>
                <a:lnTo>
                  <a:pt x="4191584" y="1339642"/>
                </a:lnTo>
                <a:lnTo>
                  <a:pt x="4151859" y="1256536"/>
                </a:lnTo>
                <a:cubicBezTo>
                  <a:pt x="4121200" y="1198956"/>
                  <a:pt x="4088043" y="1142690"/>
                  <a:pt x="4052484" y="1087889"/>
                </a:cubicBezTo>
                <a:cubicBezTo>
                  <a:pt x="3789749" y="708468"/>
                  <a:pt x="3536573" y="764652"/>
                  <a:pt x="3146390" y="885620"/>
                </a:cubicBezTo>
                <a:cubicBezTo>
                  <a:pt x="2974507" y="940632"/>
                  <a:pt x="2797843" y="882714"/>
                  <a:pt x="2629575" y="825471"/>
                </a:cubicBezTo>
                <a:cubicBezTo>
                  <a:pt x="2499336" y="782871"/>
                  <a:pt x="2371907" y="741087"/>
                  <a:pt x="2247800" y="749560"/>
                </a:cubicBezTo>
                <a:cubicBezTo>
                  <a:pt x="2173337" y="754642"/>
                  <a:pt x="2100069" y="777816"/>
                  <a:pt x="2028110" y="829764"/>
                </a:cubicBezTo>
                <a:cubicBezTo>
                  <a:pt x="1972854" y="874686"/>
                  <a:pt x="1924371" y="927281"/>
                  <a:pt x="1884151" y="985946"/>
                </a:cubicBezTo>
                <a:cubicBezTo>
                  <a:pt x="1823319" y="1064940"/>
                  <a:pt x="1760995" y="1147017"/>
                  <a:pt x="1664812" y="1185606"/>
                </a:cubicBezTo>
                <a:cubicBezTo>
                  <a:pt x="1548521" y="1231713"/>
                  <a:pt x="1426288" y="1198933"/>
                  <a:pt x="1308540" y="1166879"/>
                </a:cubicBezTo>
                <a:cubicBezTo>
                  <a:pt x="1233151" y="1142691"/>
                  <a:pt x="1154858" y="1128858"/>
                  <a:pt x="1075805" y="1125804"/>
                </a:cubicBezTo>
                <a:cubicBezTo>
                  <a:pt x="916043" y="1127809"/>
                  <a:pt x="772328" y="1188797"/>
                  <a:pt x="676287" y="1289110"/>
                </a:cubicBezTo>
                <a:lnTo>
                  <a:pt x="640874" y="1339642"/>
                </a:lnTo>
                <a:lnTo>
                  <a:pt x="578241" y="1339642"/>
                </a:lnTo>
                <a:lnTo>
                  <a:pt x="623922" y="1277958"/>
                </a:lnTo>
                <a:cubicBezTo>
                  <a:pt x="728334" y="1158135"/>
                  <a:pt x="891010" y="1085042"/>
                  <a:pt x="1072625" y="1082852"/>
                </a:cubicBezTo>
                <a:cubicBezTo>
                  <a:pt x="1156687" y="1085818"/>
                  <a:pt x="1240011" y="1100439"/>
                  <a:pt x="1320121" y="1126361"/>
                </a:cubicBezTo>
                <a:cubicBezTo>
                  <a:pt x="1435731" y="1157839"/>
                  <a:pt x="1544727" y="1188018"/>
                  <a:pt x="1648269" y="1147240"/>
                </a:cubicBezTo>
                <a:cubicBezTo>
                  <a:pt x="1732500" y="1113350"/>
                  <a:pt x="1788513" y="1040223"/>
                  <a:pt x="1847769" y="962434"/>
                </a:cubicBezTo>
                <a:cubicBezTo>
                  <a:pt x="1890794" y="900167"/>
                  <a:pt x="1942735" y="844515"/>
                  <a:pt x="2001948" y="797250"/>
                </a:cubicBezTo>
                <a:cubicBezTo>
                  <a:pt x="2081042" y="739962"/>
                  <a:pt x="2161341" y="714303"/>
                  <a:pt x="2242038" y="708261"/>
                </a:cubicBezTo>
                <a:close/>
                <a:moveTo>
                  <a:pt x="2229142" y="568378"/>
                </a:moveTo>
                <a:cubicBezTo>
                  <a:pt x="2369085" y="557932"/>
                  <a:pt x="2510023" y="604537"/>
                  <a:pt x="2647467" y="650948"/>
                </a:cubicBezTo>
                <a:cubicBezTo>
                  <a:pt x="2816699" y="706239"/>
                  <a:pt x="2991779" y="763414"/>
                  <a:pt x="3158063" y="710958"/>
                </a:cubicBezTo>
                <a:cubicBezTo>
                  <a:pt x="3528693" y="594384"/>
                  <a:pt x="3848697" y="493428"/>
                  <a:pt x="4158533" y="938695"/>
                </a:cubicBezTo>
                <a:cubicBezTo>
                  <a:pt x="4234402" y="1054882"/>
                  <a:pt x="4299864" y="1177483"/>
                  <a:pt x="4354159" y="1305069"/>
                </a:cubicBezTo>
                <a:lnTo>
                  <a:pt x="4371068" y="1339642"/>
                </a:lnTo>
                <a:lnTo>
                  <a:pt x="4322470" y="1339642"/>
                </a:lnTo>
                <a:lnTo>
                  <a:pt x="4312230" y="1318695"/>
                </a:lnTo>
                <a:cubicBezTo>
                  <a:pt x="4258870" y="1193561"/>
                  <a:pt x="4194731" y="1073243"/>
                  <a:pt x="4120552" y="959068"/>
                </a:cubicBezTo>
                <a:cubicBezTo>
                  <a:pt x="3846194" y="562885"/>
                  <a:pt x="3581989" y="621852"/>
                  <a:pt x="3174002" y="750529"/>
                </a:cubicBezTo>
                <a:cubicBezTo>
                  <a:pt x="2993813" y="806741"/>
                  <a:pt x="2811322" y="747894"/>
                  <a:pt x="2635073" y="690143"/>
                </a:cubicBezTo>
                <a:cubicBezTo>
                  <a:pt x="2497782" y="645288"/>
                  <a:pt x="2365208" y="601988"/>
                  <a:pt x="2236266" y="611260"/>
                </a:cubicBezTo>
                <a:cubicBezTo>
                  <a:pt x="2158899" y="616824"/>
                  <a:pt x="2082840" y="641315"/>
                  <a:pt x="2007854" y="695750"/>
                </a:cubicBezTo>
                <a:cubicBezTo>
                  <a:pt x="1950013" y="742624"/>
                  <a:pt x="1899289" y="797498"/>
                  <a:pt x="1857163" y="858762"/>
                </a:cubicBezTo>
                <a:cubicBezTo>
                  <a:pt x="1794447" y="941629"/>
                  <a:pt x="1727078" y="1026091"/>
                  <a:pt x="1629166" y="1067219"/>
                </a:cubicBezTo>
                <a:cubicBezTo>
                  <a:pt x="1508830" y="1115665"/>
                  <a:pt x="1380791" y="1080962"/>
                  <a:pt x="1258557" y="1048181"/>
                </a:cubicBezTo>
                <a:cubicBezTo>
                  <a:pt x="1180047" y="1022937"/>
                  <a:pt x="1098461" y="1008507"/>
                  <a:pt x="1016100" y="1005233"/>
                </a:cubicBezTo>
                <a:cubicBezTo>
                  <a:pt x="792054" y="1008742"/>
                  <a:pt x="598282" y="1120424"/>
                  <a:pt x="513133" y="1294746"/>
                </a:cubicBezTo>
                <a:cubicBezTo>
                  <a:pt x="508759" y="1303689"/>
                  <a:pt x="504599" y="1312215"/>
                  <a:pt x="500227" y="1321158"/>
                </a:cubicBezTo>
                <a:lnTo>
                  <a:pt x="495243" y="1339642"/>
                </a:lnTo>
                <a:lnTo>
                  <a:pt x="450534" y="1339642"/>
                </a:lnTo>
                <a:lnTo>
                  <a:pt x="460446" y="1303639"/>
                </a:lnTo>
                <a:cubicBezTo>
                  <a:pt x="544095" y="1097779"/>
                  <a:pt x="761643" y="963124"/>
                  <a:pt x="1014814" y="960367"/>
                </a:cubicBezTo>
                <a:cubicBezTo>
                  <a:pt x="1101655" y="963436"/>
                  <a:pt x="1187671" y="978463"/>
                  <a:pt x="1270481" y="1004958"/>
                </a:cubicBezTo>
                <a:cubicBezTo>
                  <a:pt x="1390956" y="1037374"/>
                  <a:pt x="1505029" y="1068073"/>
                  <a:pt x="1610677" y="1026908"/>
                </a:cubicBezTo>
                <a:cubicBezTo>
                  <a:pt x="1698972" y="991630"/>
                  <a:pt x="1757287" y="914804"/>
                  <a:pt x="1819218" y="833517"/>
                </a:cubicBezTo>
                <a:cubicBezTo>
                  <a:pt x="1863890" y="768555"/>
                  <a:pt x="1917797" y="710516"/>
                  <a:pt x="1979292" y="661166"/>
                </a:cubicBezTo>
                <a:cubicBezTo>
                  <a:pt x="2061569" y="601452"/>
                  <a:pt x="2145177" y="574647"/>
                  <a:pt x="2229142" y="568378"/>
                </a:cubicBezTo>
                <a:close/>
                <a:moveTo>
                  <a:pt x="2305269" y="425686"/>
                </a:moveTo>
                <a:cubicBezTo>
                  <a:pt x="2422117" y="433852"/>
                  <a:pt x="2539451" y="472197"/>
                  <a:pt x="2654552" y="509677"/>
                </a:cubicBezTo>
                <a:cubicBezTo>
                  <a:pt x="2830422" y="567221"/>
                  <a:pt x="3012695" y="626481"/>
                  <a:pt x="3186334" y="571835"/>
                </a:cubicBezTo>
                <a:cubicBezTo>
                  <a:pt x="3571658" y="449931"/>
                  <a:pt x="3904047" y="345396"/>
                  <a:pt x="4224138" y="806267"/>
                </a:cubicBezTo>
                <a:cubicBezTo>
                  <a:pt x="4302112" y="926806"/>
                  <a:pt x="4369436" y="1053841"/>
                  <a:pt x="4425360" y="1185945"/>
                </a:cubicBezTo>
                <a:lnTo>
                  <a:pt x="4500500" y="1339642"/>
                </a:lnTo>
                <a:lnTo>
                  <a:pt x="4448278" y="1339642"/>
                </a:lnTo>
                <a:lnTo>
                  <a:pt x="4382521" y="1205385"/>
                </a:lnTo>
                <a:cubicBezTo>
                  <a:pt x="4327021" y="1075320"/>
                  <a:pt x="4260352" y="950240"/>
                  <a:pt x="4183293" y="831508"/>
                </a:cubicBezTo>
                <a:cubicBezTo>
                  <a:pt x="3897473" y="419186"/>
                  <a:pt x="3622832" y="480729"/>
                  <a:pt x="3198082" y="615083"/>
                </a:cubicBezTo>
                <a:cubicBezTo>
                  <a:pt x="3009927" y="674686"/>
                  <a:pt x="2820813" y="612587"/>
                  <a:pt x="2637750" y="552958"/>
                </a:cubicBezTo>
                <a:cubicBezTo>
                  <a:pt x="2495601" y="506307"/>
                  <a:pt x="2357616" y="461164"/>
                  <a:pt x="2223041" y="470786"/>
                </a:cubicBezTo>
                <a:cubicBezTo>
                  <a:pt x="2142297" y="476559"/>
                  <a:pt x="2062779" y="502048"/>
                  <a:pt x="1984327" y="558755"/>
                </a:cubicBezTo>
                <a:cubicBezTo>
                  <a:pt x="1924213" y="607724"/>
                  <a:pt x="1871486" y="665028"/>
                  <a:pt x="1827700" y="728977"/>
                </a:cubicBezTo>
                <a:cubicBezTo>
                  <a:pt x="1762311" y="815340"/>
                  <a:pt x="1693849" y="904041"/>
                  <a:pt x="1590710" y="945981"/>
                </a:cubicBezTo>
                <a:cubicBezTo>
                  <a:pt x="1465542" y="996396"/>
                  <a:pt x="1333606" y="960751"/>
                  <a:pt x="1205903" y="926291"/>
                </a:cubicBezTo>
                <a:cubicBezTo>
                  <a:pt x="1124825" y="900842"/>
                  <a:pt x="1040750" y="886274"/>
                  <a:pt x="955882" y="883003"/>
                </a:cubicBezTo>
                <a:cubicBezTo>
                  <a:pt x="724057" y="886586"/>
                  <a:pt x="523964" y="1003319"/>
                  <a:pt x="435794" y="1183838"/>
                </a:cubicBezTo>
                <a:cubicBezTo>
                  <a:pt x="431241" y="1193154"/>
                  <a:pt x="426690" y="1202469"/>
                  <a:pt x="422141" y="1211789"/>
                </a:cubicBezTo>
                <a:lnTo>
                  <a:pt x="387770" y="1339642"/>
                </a:lnTo>
                <a:lnTo>
                  <a:pt x="338844" y="1339642"/>
                </a:lnTo>
                <a:lnTo>
                  <a:pt x="377709" y="1195867"/>
                </a:lnTo>
                <a:cubicBezTo>
                  <a:pt x="464157" y="982273"/>
                  <a:pt x="691312" y="839817"/>
                  <a:pt x="953030" y="836399"/>
                </a:cubicBezTo>
                <a:cubicBezTo>
                  <a:pt x="1043797" y="839584"/>
                  <a:pt x="1133679" y="855371"/>
                  <a:pt x="1220176" y="883227"/>
                </a:cubicBezTo>
                <a:cubicBezTo>
                  <a:pt x="1345707" y="917157"/>
                  <a:pt x="1464427" y="949206"/>
                  <a:pt x="1575691" y="904494"/>
                </a:cubicBezTo>
                <a:cubicBezTo>
                  <a:pt x="1667254" y="867456"/>
                  <a:pt x="1729587" y="787331"/>
                  <a:pt x="1792670" y="702724"/>
                </a:cubicBezTo>
                <a:cubicBezTo>
                  <a:pt x="1838978" y="634973"/>
                  <a:pt x="1894971" y="574348"/>
                  <a:pt x="1958903" y="522749"/>
                </a:cubicBezTo>
                <a:cubicBezTo>
                  <a:pt x="2072061" y="439528"/>
                  <a:pt x="2188422" y="417519"/>
                  <a:pt x="2305269" y="425686"/>
                </a:cubicBezTo>
                <a:close/>
                <a:moveTo>
                  <a:pt x="2296541" y="283594"/>
                </a:moveTo>
                <a:cubicBezTo>
                  <a:pt x="2417207" y="291870"/>
                  <a:pt x="2538103" y="331337"/>
                  <a:pt x="2656415" y="370156"/>
                </a:cubicBezTo>
                <a:cubicBezTo>
                  <a:pt x="2839477" y="429785"/>
                  <a:pt x="3028985" y="491094"/>
                  <a:pt x="3209568" y="434094"/>
                </a:cubicBezTo>
                <a:cubicBezTo>
                  <a:pt x="3609959" y="307064"/>
                  <a:pt x="3953936" y="196625"/>
                  <a:pt x="4286840" y="675792"/>
                </a:cubicBezTo>
                <a:cubicBezTo>
                  <a:pt x="4368467" y="801317"/>
                  <a:pt x="4439024" y="933634"/>
                  <a:pt x="4497761" y="1071241"/>
                </a:cubicBezTo>
                <a:cubicBezTo>
                  <a:pt x="4536149" y="1154930"/>
                  <a:pt x="4575929" y="1240733"/>
                  <a:pt x="4619726" y="1323237"/>
                </a:cubicBezTo>
                <a:lnTo>
                  <a:pt x="4629789" y="1339642"/>
                </a:lnTo>
                <a:lnTo>
                  <a:pt x="4576126" y="1339642"/>
                </a:lnTo>
                <a:lnTo>
                  <a:pt x="4455127" y="1093212"/>
                </a:lnTo>
                <a:cubicBezTo>
                  <a:pt x="4397790" y="957803"/>
                  <a:pt x="4328803" y="827542"/>
                  <a:pt x="4248922" y="703924"/>
                </a:cubicBezTo>
                <a:cubicBezTo>
                  <a:pt x="3951895" y="275002"/>
                  <a:pt x="3665813" y="339167"/>
                  <a:pt x="3224044" y="479652"/>
                </a:cubicBezTo>
                <a:cubicBezTo>
                  <a:pt x="3029363" y="541774"/>
                  <a:pt x="2832641" y="477424"/>
                  <a:pt x="2642383" y="415705"/>
                </a:cubicBezTo>
                <a:cubicBezTo>
                  <a:pt x="2493630" y="367087"/>
                  <a:pt x="2350211" y="320313"/>
                  <a:pt x="2210331" y="330745"/>
                </a:cubicBezTo>
                <a:cubicBezTo>
                  <a:pt x="2126403" y="337008"/>
                  <a:pt x="2043750" y="363865"/>
                  <a:pt x="1961982" y="423280"/>
                </a:cubicBezTo>
                <a:cubicBezTo>
                  <a:pt x="1899470" y="474223"/>
                  <a:pt x="1844698" y="533996"/>
                  <a:pt x="1799453" y="600666"/>
                </a:cubicBezTo>
                <a:cubicBezTo>
                  <a:pt x="1731567" y="690154"/>
                  <a:pt x="1662189" y="782718"/>
                  <a:pt x="1553978" y="826088"/>
                </a:cubicBezTo>
                <a:cubicBezTo>
                  <a:pt x="1423982" y="878476"/>
                  <a:pt x="1287559" y="840152"/>
                  <a:pt x="1154461" y="805882"/>
                </a:cubicBezTo>
                <a:cubicBezTo>
                  <a:pt x="1070023" y="778368"/>
                  <a:pt x="982186" y="762677"/>
                  <a:pt x="893534" y="759193"/>
                </a:cubicBezTo>
                <a:cubicBezTo>
                  <a:pt x="652961" y="762851"/>
                  <a:pt x="445540" y="884678"/>
                  <a:pt x="353744" y="1072603"/>
                </a:cubicBezTo>
                <a:lnTo>
                  <a:pt x="339166" y="1102465"/>
                </a:lnTo>
                <a:cubicBezTo>
                  <a:pt x="316078" y="1165761"/>
                  <a:pt x="298654" y="1230919"/>
                  <a:pt x="287017" y="1297282"/>
                </a:cubicBezTo>
                <a:lnTo>
                  <a:pt x="276469" y="1339642"/>
                </a:lnTo>
                <a:lnTo>
                  <a:pt x="229472" y="1339642"/>
                </a:lnTo>
                <a:lnTo>
                  <a:pt x="242464" y="1287543"/>
                </a:lnTo>
                <a:cubicBezTo>
                  <a:pt x="254233" y="1218198"/>
                  <a:pt x="272432" y="1150129"/>
                  <a:pt x="296841" y="1084210"/>
                </a:cubicBezTo>
                <a:cubicBezTo>
                  <a:pt x="385923" y="862261"/>
                  <a:pt x="621011" y="716456"/>
                  <a:pt x="894530" y="711619"/>
                </a:cubicBezTo>
                <a:cubicBezTo>
                  <a:pt x="988176" y="714925"/>
                  <a:pt x="1080931" y="731139"/>
                  <a:pt x="1170229" y="759740"/>
                </a:cubicBezTo>
                <a:cubicBezTo>
                  <a:pt x="1300997" y="794809"/>
                  <a:pt x="1426530" y="828739"/>
                  <a:pt x="1540117" y="781279"/>
                </a:cubicBezTo>
                <a:cubicBezTo>
                  <a:pt x="1635704" y="742893"/>
                  <a:pt x="1696857" y="658293"/>
                  <a:pt x="1765714" y="570749"/>
                </a:cubicBezTo>
                <a:cubicBezTo>
                  <a:pt x="1813839" y="500547"/>
                  <a:pt x="1871851" y="437741"/>
                  <a:pt x="1938046" y="384192"/>
                </a:cubicBezTo>
                <a:cubicBezTo>
                  <a:pt x="2055440" y="298235"/>
                  <a:pt x="2175874" y="275318"/>
                  <a:pt x="2296541" y="283594"/>
                </a:cubicBezTo>
                <a:close/>
                <a:moveTo>
                  <a:pt x="2288083" y="143356"/>
                </a:moveTo>
                <a:cubicBezTo>
                  <a:pt x="2413499" y="151797"/>
                  <a:pt x="2539254" y="192690"/>
                  <a:pt x="2662920" y="232913"/>
                </a:cubicBezTo>
                <a:cubicBezTo>
                  <a:pt x="2853216" y="294591"/>
                  <a:pt x="3049523" y="358775"/>
                  <a:pt x="3237262" y="299006"/>
                </a:cubicBezTo>
                <a:cubicBezTo>
                  <a:pt x="3652915" y="165481"/>
                  <a:pt x="4010584" y="51704"/>
                  <a:pt x="4354202" y="548548"/>
                </a:cubicBezTo>
                <a:cubicBezTo>
                  <a:pt x="4438726" y="678725"/>
                  <a:pt x="4511737" y="815967"/>
                  <a:pt x="4572458" y="958664"/>
                </a:cubicBezTo>
                <a:cubicBezTo>
                  <a:pt x="4612436" y="1045046"/>
                  <a:pt x="4653409" y="1134329"/>
                  <a:pt x="4699557" y="1218937"/>
                </a:cubicBezTo>
                <a:lnTo>
                  <a:pt x="4771954" y="1339642"/>
                </a:lnTo>
                <a:lnTo>
                  <a:pt x="4718922" y="1339642"/>
                </a:lnTo>
                <a:lnTo>
                  <a:pt x="4660442" y="1241642"/>
                </a:lnTo>
                <a:cubicBezTo>
                  <a:pt x="4613478" y="1155705"/>
                  <a:pt x="4571929" y="1065637"/>
                  <a:pt x="4531927" y="978300"/>
                </a:cubicBezTo>
                <a:cubicBezTo>
                  <a:pt x="4472259" y="838165"/>
                  <a:pt x="4400427" y="703458"/>
                  <a:pt x="4317271" y="575685"/>
                </a:cubicBezTo>
                <a:cubicBezTo>
                  <a:pt x="4008961" y="130248"/>
                  <a:pt x="3712264" y="197360"/>
                  <a:pt x="3252885" y="344187"/>
                </a:cubicBezTo>
                <a:cubicBezTo>
                  <a:pt x="3051222" y="408704"/>
                  <a:pt x="2847346" y="342227"/>
                  <a:pt x="2650032" y="278087"/>
                </a:cubicBezTo>
                <a:cubicBezTo>
                  <a:pt x="2495105" y="227912"/>
                  <a:pt x="2345940" y="178686"/>
                  <a:pt x="2200639" y="189132"/>
                </a:cubicBezTo>
                <a:cubicBezTo>
                  <a:pt x="2113458" y="195401"/>
                  <a:pt x="2027668" y="223150"/>
                  <a:pt x="1942860" y="285068"/>
                </a:cubicBezTo>
                <a:cubicBezTo>
                  <a:pt x="1878357" y="337907"/>
                  <a:pt x="1821696" y="399601"/>
                  <a:pt x="1774581" y="468285"/>
                </a:cubicBezTo>
                <a:cubicBezTo>
                  <a:pt x="1704397" y="561479"/>
                  <a:pt x="1633512" y="658116"/>
                  <a:pt x="1520489" y="702465"/>
                </a:cubicBezTo>
                <a:cubicBezTo>
                  <a:pt x="1386079" y="756989"/>
                  <a:pt x="1244184" y="718935"/>
                  <a:pt x="1106776" y="681608"/>
                </a:cubicBezTo>
                <a:cubicBezTo>
                  <a:pt x="1018810" y="653742"/>
                  <a:pt x="927511" y="637916"/>
                  <a:pt x="835384" y="634592"/>
                </a:cubicBezTo>
                <a:cubicBezTo>
                  <a:pt x="585515" y="638502"/>
                  <a:pt x="369598" y="764843"/>
                  <a:pt x="274386" y="959754"/>
                </a:cubicBezTo>
                <a:cubicBezTo>
                  <a:pt x="269223" y="970348"/>
                  <a:pt x="264102" y="980829"/>
                  <a:pt x="259028" y="991198"/>
                </a:cubicBezTo>
                <a:cubicBezTo>
                  <a:pt x="234948" y="1056808"/>
                  <a:pt x="216958" y="1124458"/>
                  <a:pt x="205220" y="1193366"/>
                </a:cubicBezTo>
                <a:lnTo>
                  <a:pt x="169050" y="1339642"/>
                </a:lnTo>
                <a:lnTo>
                  <a:pt x="121075" y="1339642"/>
                </a:lnTo>
                <a:lnTo>
                  <a:pt x="159347" y="1184383"/>
                </a:lnTo>
                <a:cubicBezTo>
                  <a:pt x="171152" y="1112428"/>
                  <a:pt x="189514" y="1041715"/>
                  <a:pt x="214214" y="973121"/>
                </a:cubicBezTo>
                <a:cubicBezTo>
                  <a:pt x="308845" y="744759"/>
                  <a:pt x="551587" y="592147"/>
                  <a:pt x="832514" y="588985"/>
                </a:cubicBezTo>
                <a:cubicBezTo>
                  <a:pt x="929572" y="592223"/>
                  <a:pt x="1025710" y="608809"/>
                  <a:pt x="1118325" y="638185"/>
                </a:cubicBezTo>
                <a:cubicBezTo>
                  <a:pt x="1254155" y="674771"/>
                  <a:pt x="1382413" y="709060"/>
                  <a:pt x="1502369" y="660409"/>
                </a:cubicBezTo>
                <a:cubicBezTo>
                  <a:pt x="1601647" y="620436"/>
                  <a:pt x="1667429" y="533282"/>
                  <a:pt x="1736828" y="441668"/>
                </a:cubicBezTo>
                <a:cubicBezTo>
                  <a:pt x="1786501" y="368909"/>
                  <a:pt x="1846652" y="303802"/>
                  <a:pt x="1915297" y="248487"/>
                </a:cubicBezTo>
                <a:cubicBezTo>
                  <a:pt x="2037595" y="158918"/>
                  <a:pt x="2162668" y="134912"/>
                  <a:pt x="2288083" y="143356"/>
                </a:cubicBezTo>
                <a:close/>
                <a:moveTo>
                  <a:pt x="2281064" y="1571"/>
                </a:moveTo>
                <a:cubicBezTo>
                  <a:pt x="2410776" y="10127"/>
                  <a:pt x="2540766" y="52245"/>
                  <a:pt x="2668614" y="93804"/>
                </a:cubicBezTo>
                <a:cubicBezTo>
                  <a:pt x="2865884" y="157980"/>
                  <a:pt x="3069803" y="224419"/>
                  <a:pt x="3263909" y="161511"/>
                </a:cubicBezTo>
                <a:cubicBezTo>
                  <a:pt x="3695045" y="24969"/>
                  <a:pt x="4065290" y="-95707"/>
                  <a:pt x="4420714" y="419476"/>
                </a:cubicBezTo>
                <a:cubicBezTo>
                  <a:pt x="4508706" y="554385"/>
                  <a:pt x="4584765" y="696652"/>
                  <a:pt x="4648059" y="844622"/>
                </a:cubicBezTo>
                <a:cubicBezTo>
                  <a:pt x="4689448" y="934070"/>
                  <a:pt x="4731616" y="1026832"/>
                  <a:pt x="4779769" y="1114299"/>
                </a:cubicBezTo>
                <a:cubicBezTo>
                  <a:pt x="4806962" y="1164018"/>
                  <a:pt x="4835979" y="1212448"/>
                  <a:pt x="4866635" y="1259696"/>
                </a:cubicBezTo>
                <a:lnTo>
                  <a:pt x="4922532" y="1339642"/>
                </a:lnTo>
                <a:lnTo>
                  <a:pt x="4863031" y="1339642"/>
                </a:lnTo>
                <a:lnTo>
                  <a:pt x="4823717" y="1283145"/>
                </a:lnTo>
                <a:cubicBezTo>
                  <a:pt x="4792694" y="1235083"/>
                  <a:pt x="4763317" y="1185779"/>
                  <a:pt x="4735771" y="1135116"/>
                </a:cubicBezTo>
                <a:cubicBezTo>
                  <a:pt x="4686844" y="1046283"/>
                  <a:pt x="4644059" y="952771"/>
                  <a:pt x="4602471" y="862744"/>
                </a:cubicBezTo>
                <a:cubicBezTo>
                  <a:pt x="4541842" y="717099"/>
                  <a:pt x="4468374" y="577085"/>
                  <a:pt x="4382986" y="444293"/>
                </a:cubicBezTo>
                <a:cubicBezTo>
                  <a:pt x="4063249" y="-17328"/>
                  <a:pt x="3753193" y="51419"/>
                  <a:pt x="3279524" y="204741"/>
                </a:cubicBezTo>
                <a:cubicBezTo>
                  <a:pt x="3070502" y="271443"/>
                  <a:pt x="2859396" y="202923"/>
                  <a:pt x="2654930" y="136657"/>
                </a:cubicBezTo>
                <a:cubicBezTo>
                  <a:pt x="2527083" y="95101"/>
                  <a:pt x="2402685" y="54638"/>
                  <a:pt x="2281167" y="46127"/>
                </a:cubicBezTo>
                <a:cubicBezTo>
                  <a:pt x="2159649" y="37616"/>
                  <a:pt x="2041012" y="61054"/>
                  <a:pt x="1924684" y="147296"/>
                </a:cubicBezTo>
                <a:cubicBezTo>
                  <a:pt x="1857316" y="202286"/>
                  <a:pt x="1798300" y="266771"/>
                  <a:pt x="1749527" y="338685"/>
                </a:cubicBezTo>
                <a:cubicBezTo>
                  <a:pt x="1676842" y="434998"/>
                  <a:pt x="1601940" y="534935"/>
                  <a:pt x="1486021" y="581244"/>
                </a:cubicBezTo>
                <a:cubicBezTo>
                  <a:pt x="1346958" y="637366"/>
                  <a:pt x="1199826" y="598172"/>
                  <a:pt x="1057560" y="559913"/>
                </a:cubicBezTo>
                <a:cubicBezTo>
                  <a:pt x="966136" y="530591"/>
                  <a:pt x="871113" y="513986"/>
                  <a:pt x="775244" y="510493"/>
                </a:cubicBezTo>
                <a:cubicBezTo>
                  <a:pt x="516074" y="514643"/>
                  <a:pt x="292454" y="645877"/>
                  <a:pt x="193652" y="848147"/>
                </a:cubicBezTo>
                <a:cubicBezTo>
                  <a:pt x="188319" y="859046"/>
                  <a:pt x="182845" y="870277"/>
                  <a:pt x="177512" y="881175"/>
                </a:cubicBezTo>
                <a:cubicBezTo>
                  <a:pt x="152795" y="949439"/>
                  <a:pt x="134569" y="1019894"/>
                  <a:pt x="123038" y="1091647"/>
                </a:cubicBezTo>
                <a:cubicBezTo>
                  <a:pt x="111974" y="1153504"/>
                  <a:pt x="96838" y="1214561"/>
                  <a:pt x="77759" y="1274396"/>
                </a:cubicBezTo>
                <a:lnTo>
                  <a:pt x="51621" y="1339642"/>
                </a:lnTo>
                <a:lnTo>
                  <a:pt x="0" y="1339642"/>
                </a:lnTo>
                <a:lnTo>
                  <a:pt x="31987" y="1260224"/>
                </a:lnTo>
                <a:cubicBezTo>
                  <a:pt x="50101" y="1202181"/>
                  <a:pt x="64605" y="1143084"/>
                  <a:pt x="75393" y="1083296"/>
                </a:cubicBezTo>
                <a:cubicBezTo>
                  <a:pt x="87933" y="1009011"/>
                  <a:pt x="107377" y="936073"/>
                  <a:pt x="133495" y="865419"/>
                </a:cubicBezTo>
                <a:cubicBezTo>
                  <a:pt x="231153" y="627909"/>
                  <a:pt x="480850" y="470002"/>
                  <a:pt x="772988" y="465629"/>
                </a:cubicBezTo>
                <a:cubicBezTo>
                  <a:pt x="873354" y="468776"/>
                  <a:pt x="972818" y="485988"/>
                  <a:pt x="1068518" y="516697"/>
                </a:cubicBezTo>
                <a:cubicBezTo>
                  <a:pt x="1209204" y="554215"/>
                  <a:pt x="1342522" y="590021"/>
                  <a:pt x="1467136" y="539775"/>
                </a:cubicBezTo>
                <a:cubicBezTo>
                  <a:pt x="1570453" y="497460"/>
                  <a:pt x="1638513" y="407595"/>
                  <a:pt x="1710391" y="311909"/>
                </a:cubicBezTo>
                <a:cubicBezTo>
                  <a:pt x="1761762" y="236192"/>
                  <a:pt x="1824046" y="168385"/>
                  <a:pt x="1895189" y="110726"/>
                </a:cubicBezTo>
                <a:cubicBezTo>
                  <a:pt x="2021920" y="18027"/>
                  <a:pt x="2151351" y="-6984"/>
                  <a:pt x="2281064" y="1571"/>
                </a:cubicBezTo>
                <a:close/>
              </a:path>
            </a:pathLst>
          </a:custGeom>
          <a:solidFill>
            <a:schemeClr val="bg1">
              <a:alpha val="40000"/>
            </a:schemeClr>
          </a:solidFill>
          <a:ln w="468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6DAA36D-BCB5-F9AE-8145-859BDB45D1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58584" r="12981"/>
          <a:stretch/>
        </p:blipFill>
        <p:spPr>
          <a:xfrm>
            <a:off x="6096000" y="0"/>
            <a:ext cx="1880844" cy="836145"/>
          </a:xfrm>
          <a:custGeom>
            <a:avLst/>
            <a:gdLst>
              <a:gd name="connsiteX0" fmla="*/ 0 w 2161410"/>
              <a:gd name="connsiteY0" fmla="*/ 0 h 1510519"/>
              <a:gd name="connsiteX1" fmla="*/ 2161410 w 2161410"/>
              <a:gd name="connsiteY1" fmla="*/ 0 h 1510519"/>
              <a:gd name="connsiteX2" fmla="*/ 2161410 w 2161410"/>
              <a:gd name="connsiteY2" fmla="*/ 1510519 h 1510519"/>
              <a:gd name="connsiteX3" fmla="*/ 0 w 2161410"/>
              <a:gd name="connsiteY3" fmla="*/ 1510519 h 1510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1410" h="1510519">
                <a:moveTo>
                  <a:pt x="0" y="0"/>
                </a:moveTo>
                <a:lnTo>
                  <a:pt x="2161410" y="0"/>
                </a:lnTo>
                <a:lnTo>
                  <a:pt x="2161410" y="1510519"/>
                </a:lnTo>
                <a:lnTo>
                  <a:pt x="0" y="151051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829507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5B45032-950D-FE9A-A158-6BC3DA2924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F82A4693-C499-8028-C10F-8D7C167B45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flipH="1">
            <a:off x="6604813" y="0"/>
            <a:ext cx="5587187" cy="6858001"/>
          </a:xfrm>
          <a:custGeom>
            <a:avLst/>
            <a:gdLst>
              <a:gd name="connsiteX0" fmla="*/ 0 w 5587187"/>
              <a:gd name="connsiteY0" fmla="*/ 0 h 6858001"/>
              <a:gd name="connsiteX1" fmla="*/ 3536634 w 5587187"/>
              <a:gd name="connsiteY1" fmla="*/ 0 h 6858001"/>
              <a:gd name="connsiteX2" fmla="*/ 3553381 w 5587187"/>
              <a:gd name="connsiteY2" fmla="*/ 8577 h 6858001"/>
              <a:gd name="connsiteX3" fmla="*/ 5587187 w 5587187"/>
              <a:gd name="connsiteY3" fmla="*/ 3425734 h 6858001"/>
              <a:gd name="connsiteX4" fmla="*/ 3553381 w 5587187"/>
              <a:gd name="connsiteY4" fmla="*/ 6842891 h 6858001"/>
              <a:gd name="connsiteX5" fmla="*/ 3523878 w 5587187"/>
              <a:gd name="connsiteY5" fmla="*/ 6858001 h 6858001"/>
              <a:gd name="connsiteX6" fmla="*/ 0 w 5587187"/>
              <a:gd name="connsiteY6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87187" h="6858001">
                <a:moveTo>
                  <a:pt x="0" y="0"/>
                </a:moveTo>
                <a:lnTo>
                  <a:pt x="3536634" y="0"/>
                </a:lnTo>
                <a:lnTo>
                  <a:pt x="3553381" y="8577"/>
                </a:lnTo>
                <a:cubicBezTo>
                  <a:pt x="4764807" y="666664"/>
                  <a:pt x="5587187" y="1950160"/>
                  <a:pt x="5587187" y="3425734"/>
                </a:cubicBezTo>
                <a:cubicBezTo>
                  <a:pt x="5587187" y="4901308"/>
                  <a:pt x="4764807" y="6184805"/>
                  <a:pt x="3553381" y="6842891"/>
                </a:cubicBezTo>
                <a:lnTo>
                  <a:pt x="3523878" y="6858001"/>
                </a:lnTo>
                <a:lnTo>
                  <a:pt x="0" y="68580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73049E8E-9F22-2946-3B25-B085A5B2B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968" y="257846"/>
            <a:ext cx="5038923" cy="1793183"/>
          </a:xfrm>
        </p:spPr>
        <p:txBody>
          <a:bodyPr/>
          <a:lstStyle/>
          <a:p>
            <a:r>
              <a:rPr lang="en-US">
                <a:ea typeface="Source Sans Pro Black"/>
              </a:rPr>
              <a:t>ΓΙΑ ΤΙΣ ΑΣΚΗΣΕΙΣ </a:t>
            </a:r>
            <a:endParaRPr lang="en-US">
              <a:cs typeface="Posterama"/>
            </a:endParaRP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379A7068-52ED-12A4-A1AD-A03245A80ADF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826954" y="2169695"/>
            <a:ext cx="5060937" cy="409220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1600" err="1">
                <a:ea typeface="+mn-lt"/>
                <a:cs typeface="+mn-lt"/>
              </a:rPr>
              <a:t>Γι</a:t>
            </a:r>
            <a:r>
              <a:rPr lang="en-US" sz="1600">
                <a:ea typeface="+mn-lt"/>
                <a:cs typeface="+mn-lt"/>
              </a:rPr>
              <a:t>α </a:t>
            </a:r>
            <a:r>
              <a:rPr lang="en-US" sz="1600" err="1">
                <a:ea typeface="+mn-lt"/>
                <a:cs typeface="+mn-lt"/>
              </a:rPr>
              <a:t>τη</a:t>
            </a:r>
            <a:r>
              <a:rPr lang="en-US" sz="1600">
                <a:ea typeface="+mn-lt"/>
                <a:cs typeface="+mn-lt"/>
              </a:rPr>
              <a:t> </a:t>
            </a:r>
            <a:r>
              <a:rPr lang="en-US" sz="1600" err="1">
                <a:ea typeface="+mn-lt"/>
                <a:cs typeface="+mn-lt"/>
              </a:rPr>
              <a:t>λύση</a:t>
            </a:r>
            <a:r>
              <a:rPr lang="en-US" sz="1600">
                <a:ea typeface="+mn-lt"/>
                <a:cs typeface="+mn-lt"/>
              </a:rPr>
              <a:t> </a:t>
            </a:r>
            <a:r>
              <a:rPr lang="en-US" sz="1600" err="1">
                <a:ea typeface="+mn-lt"/>
                <a:cs typeface="+mn-lt"/>
              </a:rPr>
              <a:t>των</a:t>
            </a:r>
            <a:r>
              <a:rPr lang="en-US" sz="1600">
                <a:ea typeface="+mn-lt"/>
                <a:cs typeface="+mn-lt"/>
              </a:rPr>
              <a:t> α</a:t>
            </a:r>
            <a:r>
              <a:rPr lang="en-US" sz="1600" err="1">
                <a:ea typeface="+mn-lt"/>
                <a:cs typeface="+mn-lt"/>
              </a:rPr>
              <a:t>σκήσεων</a:t>
            </a:r>
            <a:r>
              <a:rPr lang="en-US" sz="1600">
                <a:ea typeface="+mn-lt"/>
                <a:cs typeface="+mn-lt"/>
              </a:rPr>
              <a:t> </a:t>
            </a:r>
            <a:r>
              <a:rPr lang="en-US" sz="1600" err="1">
                <a:ea typeface="+mn-lt"/>
                <a:cs typeface="+mn-lt"/>
              </a:rPr>
              <a:t>με</a:t>
            </a:r>
            <a:r>
              <a:rPr lang="en-US" sz="1600">
                <a:ea typeface="+mn-lt"/>
                <a:cs typeface="+mn-lt"/>
              </a:rPr>
              <a:t> </a:t>
            </a:r>
            <a:r>
              <a:rPr lang="en-US" sz="1600" err="1">
                <a:ea typeface="+mn-lt"/>
                <a:cs typeface="+mn-lt"/>
              </a:rPr>
              <a:t>στοιχειομετρικούς</a:t>
            </a:r>
            <a:r>
              <a:rPr lang="en-US" sz="1600">
                <a:ea typeface="+mn-lt"/>
                <a:cs typeface="+mn-lt"/>
              </a:rPr>
              <a:t> υπ</a:t>
            </a:r>
            <a:r>
              <a:rPr lang="en-US" sz="1600" err="1">
                <a:ea typeface="+mn-lt"/>
                <a:cs typeface="+mn-lt"/>
              </a:rPr>
              <a:t>ολογισμούς</a:t>
            </a:r>
            <a:r>
              <a:rPr lang="en-US" sz="1600">
                <a:ea typeface="+mn-lt"/>
                <a:cs typeface="+mn-lt"/>
              </a:rPr>
              <a:t> α</a:t>
            </a:r>
            <a:r>
              <a:rPr lang="en-US" sz="1600" err="1">
                <a:ea typeface="+mn-lt"/>
                <a:cs typeface="+mn-lt"/>
              </a:rPr>
              <a:t>κολουθούμε</a:t>
            </a:r>
            <a:r>
              <a:rPr lang="en-US" sz="1600">
                <a:ea typeface="+mn-lt"/>
                <a:cs typeface="+mn-lt"/>
              </a:rPr>
              <a:t> </a:t>
            </a:r>
            <a:r>
              <a:rPr lang="en-US" sz="1600" err="1">
                <a:ea typeface="+mn-lt"/>
                <a:cs typeface="+mn-lt"/>
              </a:rPr>
              <a:t>την</a:t>
            </a:r>
            <a:r>
              <a:rPr lang="en-US" sz="1600">
                <a:ea typeface="+mn-lt"/>
                <a:cs typeface="+mn-lt"/>
              </a:rPr>
              <a:t> </a:t>
            </a:r>
            <a:r>
              <a:rPr lang="en-US" sz="1600" err="1">
                <a:ea typeface="+mn-lt"/>
                <a:cs typeface="+mn-lt"/>
              </a:rPr>
              <a:t>εξής</a:t>
            </a:r>
            <a:r>
              <a:rPr lang="en-US" sz="1600">
                <a:ea typeface="+mn-lt"/>
                <a:cs typeface="+mn-lt"/>
              </a:rPr>
              <a:t> </a:t>
            </a:r>
            <a:r>
              <a:rPr lang="en-US" sz="1600" err="1">
                <a:ea typeface="+mn-lt"/>
                <a:cs typeface="+mn-lt"/>
              </a:rPr>
              <a:t>δι</a:t>
            </a:r>
            <a:r>
              <a:rPr lang="en-US" sz="1600">
                <a:ea typeface="+mn-lt"/>
                <a:cs typeface="+mn-lt"/>
              </a:rPr>
              <a:t>α</a:t>
            </a:r>
            <a:r>
              <a:rPr lang="en-US" sz="1600" err="1">
                <a:ea typeface="+mn-lt"/>
                <a:cs typeface="+mn-lt"/>
              </a:rPr>
              <a:t>δικ</a:t>
            </a:r>
            <a:r>
              <a:rPr lang="en-US" sz="1600">
                <a:ea typeface="+mn-lt"/>
                <a:cs typeface="+mn-lt"/>
              </a:rPr>
              <a:t>α</a:t>
            </a:r>
            <a:r>
              <a:rPr lang="en-US" sz="1600" err="1">
                <a:ea typeface="+mn-lt"/>
                <a:cs typeface="+mn-lt"/>
              </a:rPr>
              <a:t>σί</a:t>
            </a:r>
            <a:r>
              <a:rPr lang="en-US" sz="1600">
                <a:ea typeface="+mn-lt"/>
                <a:cs typeface="+mn-lt"/>
              </a:rPr>
              <a:t>α:</a:t>
            </a:r>
            <a:br>
              <a:rPr lang="en-US" sz="1600">
                <a:ea typeface="+mn-lt"/>
                <a:cs typeface="+mn-lt"/>
              </a:rPr>
            </a:br>
            <a:r>
              <a:rPr lang="en-US" sz="1600">
                <a:ea typeface="+mn-lt"/>
                <a:cs typeface="+mn-lt"/>
              </a:rPr>
              <a:t>α) </a:t>
            </a:r>
            <a:r>
              <a:rPr lang="en-US" sz="1600" err="1">
                <a:ea typeface="+mn-lt"/>
                <a:cs typeface="+mn-lt"/>
              </a:rPr>
              <a:t>Γράφουμε</a:t>
            </a:r>
            <a:r>
              <a:rPr lang="en-US" sz="1600">
                <a:ea typeface="+mn-lt"/>
                <a:cs typeface="+mn-lt"/>
              </a:rPr>
              <a:t> </a:t>
            </a:r>
            <a:r>
              <a:rPr lang="en-US" sz="1600" err="1">
                <a:ea typeface="+mn-lt"/>
                <a:cs typeface="+mn-lt"/>
              </a:rPr>
              <a:t>τη</a:t>
            </a:r>
            <a:r>
              <a:rPr lang="en-US" sz="1600">
                <a:ea typeface="+mn-lt"/>
                <a:cs typeface="+mn-lt"/>
              </a:rPr>
              <a:t> </a:t>
            </a:r>
            <a:r>
              <a:rPr lang="en-US" sz="1600" err="1">
                <a:ea typeface="+mn-lt"/>
                <a:cs typeface="+mn-lt"/>
              </a:rPr>
              <a:t>χημική</a:t>
            </a:r>
            <a:r>
              <a:rPr lang="en-US" sz="1600">
                <a:ea typeface="+mn-lt"/>
                <a:cs typeface="+mn-lt"/>
              </a:rPr>
              <a:t> </a:t>
            </a:r>
            <a:r>
              <a:rPr lang="en-US" sz="1600" err="1">
                <a:ea typeface="+mn-lt"/>
                <a:cs typeface="+mn-lt"/>
              </a:rPr>
              <a:t>εξίσωση</a:t>
            </a:r>
            <a:r>
              <a:rPr lang="en-US" sz="1600">
                <a:ea typeface="+mn-lt"/>
                <a:cs typeface="+mn-lt"/>
              </a:rPr>
              <a:t> </a:t>
            </a:r>
            <a:r>
              <a:rPr lang="en-US" sz="1600" err="1">
                <a:ea typeface="+mn-lt"/>
                <a:cs typeface="+mn-lt"/>
              </a:rPr>
              <a:t>της</a:t>
            </a:r>
            <a:r>
              <a:rPr lang="en-US" sz="1600">
                <a:ea typeface="+mn-lt"/>
                <a:cs typeface="+mn-lt"/>
              </a:rPr>
              <a:t> α</a:t>
            </a:r>
            <a:r>
              <a:rPr lang="en-US" sz="1600" err="1">
                <a:ea typeface="+mn-lt"/>
                <a:cs typeface="+mn-lt"/>
              </a:rPr>
              <a:t>ντίδρ</a:t>
            </a:r>
            <a:r>
              <a:rPr lang="en-US" sz="1600">
                <a:ea typeface="+mn-lt"/>
                <a:cs typeface="+mn-lt"/>
              </a:rPr>
              <a:t>α</a:t>
            </a:r>
            <a:r>
              <a:rPr lang="en-US" sz="1600" err="1">
                <a:ea typeface="+mn-lt"/>
                <a:cs typeface="+mn-lt"/>
              </a:rPr>
              <a:t>σης</a:t>
            </a:r>
            <a:r>
              <a:rPr lang="en-US" sz="1600">
                <a:ea typeface="+mn-lt"/>
                <a:cs typeface="+mn-lt"/>
              </a:rPr>
              <a:t> π</a:t>
            </a:r>
            <a:r>
              <a:rPr lang="en-US" sz="1600" err="1">
                <a:ea typeface="+mn-lt"/>
                <a:cs typeface="+mn-lt"/>
              </a:rPr>
              <a:t>ου</a:t>
            </a:r>
            <a:r>
              <a:rPr lang="en-US" sz="1600">
                <a:ea typeface="+mn-lt"/>
                <a:cs typeface="+mn-lt"/>
              </a:rPr>
              <a:t> ανα</a:t>
            </a:r>
            <a:r>
              <a:rPr lang="en-US" sz="1600" err="1">
                <a:ea typeface="+mn-lt"/>
                <a:cs typeface="+mn-lt"/>
              </a:rPr>
              <a:t>φέρετ</a:t>
            </a:r>
            <a:r>
              <a:rPr lang="en-US" sz="1600">
                <a:ea typeface="+mn-lt"/>
                <a:cs typeface="+mn-lt"/>
              </a:rPr>
              <a:t>αι </a:t>
            </a:r>
            <a:r>
              <a:rPr lang="en-US" sz="1600" err="1">
                <a:ea typeface="+mn-lt"/>
                <a:cs typeface="+mn-lt"/>
              </a:rPr>
              <a:t>στην</a:t>
            </a:r>
            <a:r>
              <a:rPr lang="en-US" sz="1600">
                <a:ea typeface="+mn-lt"/>
                <a:cs typeface="+mn-lt"/>
              </a:rPr>
              <a:t> </a:t>
            </a:r>
            <a:r>
              <a:rPr lang="en-US" sz="1600" err="1">
                <a:ea typeface="+mn-lt"/>
                <a:cs typeface="+mn-lt"/>
              </a:rPr>
              <a:t>άσκηση</a:t>
            </a:r>
            <a:r>
              <a:rPr lang="en-US" sz="1600">
                <a:ea typeface="+mn-lt"/>
                <a:cs typeface="+mn-lt"/>
              </a:rPr>
              <a:t>.</a:t>
            </a:r>
            <a:br>
              <a:rPr lang="en-US" sz="1600">
                <a:ea typeface="+mn-lt"/>
                <a:cs typeface="+mn-lt"/>
              </a:rPr>
            </a:br>
            <a:r>
              <a:rPr lang="en-US" sz="1600">
                <a:ea typeface="+mn-lt"/>
                <a:cs typeface="+mn-lt"/>
              </a:rPr>
              <a:t>β) Υπ</a:t>
            </a:r>
            <a:r>
              <a:rPr lang="en-US" sz="1600" err="1">
                <a:ea typeface="+mn-lt"/>
                <a:cs typeface="+mn-lt"/>
              </a:rPr>
              <a:t>ολογίζουμε</a:t>
            </a:r>
            <a:r>
              <a:rPr lang="en-US" sz="1600">
                <a:ea typeface="+mn-lt"/>
                <a:cs typeface="+mn-lt"/>
              </a:rPr>
              <a:t> </a:t>
            </a:r>
            <a:r>
              <a:rPr lang="en-US" sz="1600" err="1">
                <a:ea typeface="+mn-lt"/>
                <a:cs typeface="+mn-lt"/>
              </a:rPr>
              <a:t>τον</a:t>
            </a:r>
            <a:r>
              <a:rPr lang="en-US" sz="1600">
                <a:ea typeface="+mn-lt"/>
                <a:cs typeface="+mn-lt"/>
              </a:rPr>
              <a:t> α</a:t>
            </a:r>
            <a:r>
              <a:rPr lang="en-US" sz="1600" err="1">
                <a:ea typeface="+mn-lt"/>
                <a:cs typeface="+mn-lt"/>
              </a:rPr>
              <a:t>ριθμό</a:t>
            </a:r>
            <a:r>
              <a:rPr lang="en-US" sz="1600">
                <a:ea typeface="+mn-lt"/>
                <a:cs typeface="+mn-lt"/>
              </a:rPr>
              <a:t> moles </a:t>
            </a:r>
            <a:r>
              <a:rPr lang="en-US" sz="1600" err="1">
                <a:ea typeface="+mn-lt"/>
                <a:cs typeface="+mn-lt"/>
              </a:rPr>
              <a:t>μι</a:t>
            </a:r>
            <a:r>
              <a:rPr lang="en-US" sz="1600">
                <a:ea typeface="+mn-lt"/>
                <a:cs typeface="+mn-lt"/>
              </a:rPr>
              <a:t>ας </a:t>
            </a:r>
            <a:r>
              <a:rPr lang="en-US" sz="1600" err="1">
                <a:ea typeface="+mn-lt"/>
                <a:cs typeface="+mn-lt"/>
              </a:rPr>
              <a:t>ουσί</a:t>
            </a:r>
            <a:r>
              <a:rPr lang="en-US" sz="1600">
                <a:ea typeface="+mn-lt"/>
                <a:cs typeface="+mn-lt"/>
              </a:rPr>
              <a:t>ας π</a:t>
            </a:r>
            <a:r>
              <a:rPr lang="en-US" sz="1600" err="1">
                <a:ea typeface="+mn-lt"/>
                <a:cs typeface="+mn-lt"/>
              </a:rPr>
              <a:t>ου</a:t>
            </a:r>
            <a:r>
              <a:rPr lang="en-US" sz="1600">
                <a:ea typeface="+mn-lt"/>
                <a:cs typeface="+mn-lt"/>
              </a:rPr>
              <a:t> </a:t>
            </a:r>
            <a:r>
              <a:rPr lang="en-US" sz="1600" err="1">
                <a:ea typeface="+mn-lt"/>
                <a:cs typeface="+mn-lt"/>
              </a:rPr>
              <a:t>μετέχει</a:t>
            </a:r>
            <a:r>
              <a:rPr lang="en-US" sz="1600">
                <a:ea typeface="+mn-lt"/>
                <a:cs typeface="+mn-lt"/>
              </a:rPr>
              <a:t> </a:t>
            </a:r>
            <a:r>
              <a:rPr lang="en-US" sz="1600" err="1">
                <a:ea typeface="+mn-lt"/>
                <a:cs typeface="+mn-lt"/>
              </a:rPr>
              <a:t>στην</a:t>
            </a:r>
            <a:r>
              <a:rPr lang="en-US" sz="1600">
                <a:ea typeface="+mn-lt"/>
                <a:cs typeface="+mn-lt"/>
              </a:rPr>
              <a:t> α</a:t>
            </a:r>
            <a:r>
              <a:rPr lang="en-US" sz="1600" err="1">
                <a:ea typeface="+mn-lt"/>
                <a:cs typeface="+mn-lt"/>
              </a:rPr>
              <a:t>ντίδρ</a:t>
            </a:r>
            <a:r>
              <a:rPr lang="en-US" sz="1600">
                <a:ea typeface="+mn-lt"/>
                <a:cs typeface="+mn-lt"/>
              </a:rPr>
              <a:t>α</a:t>
            </a:r>
            <a:r>
              <a:rPr lang="en-US" sz="1600" err="1">
                <a:ea typeface="+mn-lt"/>
                <a:cs typeface="+mn-lt"/>
              </a:rPr>
              <a:t>ση</a:t>
            </a:r>
            <a:r>
              <a:rPr lang="en-US" sz="1600">
                <a:ea typeface="+mn-lt"/>
                <a:cs typeface="+mn-lt"/>
              </a:rPr>
              <a:t>, από </a:t>
            </a:r>
            <a:r>
              <a:rPr lang="en-US" sz="1600" err="1">
                <a:ea typeface="+mn-lt"/>
                <a:cs typeface="+mn-lt"/>
              </a:rPr>
              <a:t>τη</a:t>
            </a:r>
            <a:r>
              <a:rPr lang="en-US" sz="1600">
                <a:ea typeface="+mn-lt"/>
                <a:cs typeface="+mn-lt"/>
              </a:rPr>
              <a:t> </a:t>
            </a:r>
            <a:r>
              <a:rPr lang="en-US" sz="1600" err="1">
                <a:ea typeface="+mn-lt"/>
                <a:cs typeface="+mn-lt"/>
              </a:rPr>
              <a:t>μάζ</a:t>
            </a:r>
            <a:r>
              <a:rPr lang="en-US" sz="1600">
                <a:ea typeface="+mn-lt"/>
                <a:cs typeface="+mn-lt"/>
              </a:rPr>
              <a:t>α ή </a:t>
            </a:r>
            <a:r>
              <a:rPr lang="en-US" sz="1600" err="1">
                <a:ea typeface="+mn-lt"/>
                <a:cs typeface="+mn-lt"/>
              </a:rPr>
              <a:t>τον</a:t>
            </a:r>
            <a:r>
              <a:rPr lang="en-US" sz="1600">
                <a:ea typeface="+mn-lt"/>
                <a:cs typeface="+mn-lt"/>
              </a:rPr>
              <a:t> </a:t>
            </a:r>
            <a:r>
              <a:rPr lang="en-US" sz="1600" err="1">
                <a:ea typeface="+mn-lt"/>
                <a:cs typeface="+mn-lt"/>
              </a:rPr>
              <a:t>όγκο</a:t>
            </a:r>
            <a:r>
              <a:rPr lang="en-US" sz="1600">
                <a:ea typeface="+mn-lt"/>
                <a:cs typeface="+mn-lt"/>
              </a:rPr>
              <a:t> </a:t>
            </a:r>
            <a:r>
              <a:rPr lang="en-US" sz="1600" err="1">
                <a:ea typeface="+mn-lt"/>
                <a:cs typeface="+mn-lt"/>
              </a:rPr>
              <a:t>της</a:t>
            </a:r>
            <a:r>
              <a:rPr lang="en-US" sz="1600">
                <a:ea typeface="+mn-lt"/>
                <a:cs typeface="+mn-lt"/>
              </a:rPr>
              <a:t>.</a:t>
            </a:r>
            <a:br>
              <a:rPr lang="en-US" sz="1600">
                <a:ea typeface="+mn-lt"/>
                <a:cs typeface="+mn-lt"/>
              </a:rPr>
            </a:br>
            <a:r>
              <a:rPr lang="en-US" sz="1600">
                <a:ea typeface="+mn-lt"/>
                <a:cs typeface="+mn-lt"/>
              </a:rPr>
              <a:t>γ) </a:t>
            </a:r>
            <a:r>
              <a:rPr lang="en-US" sz="1600" err="1">
                <a:ea typeface="+mn-lt"/>
                <a:cs typeface="+mn-lt"/>
              </a:rPr>
              <a:t>Με</a:t>
            </a:r>
            <a:r>
              <a:rPr lang="en-US" sz="1600">
                <a:ea typeface="+mn-lt"/>
                <a:cs typeface="+mn-lt"/>
              </a:rPr>
              <a:t> β</a:t>
            </a:r>
            <a:r>
              <a:rPr lang="en-US" sz="1600" err="1">
                <a:ea typeface="+mn-lt"/>
                <a:cs typeface="+mn-lt"/>
              </a:rPr>
              <a:t>άση</a:t>
            </a:r>
            <a:r>
              <a:rPr lang="en-US" sz="1600">
                <a:ea typeface="+mn-lt"/>
                <a:cs typeface="+mn-lt"/>
              </a:rPr>
              <a:t> </a:t>
            </a:r>
            <a:r>
              <a:rPr lang="en-US" sz="1600" err="1">
                <a:ea typeface="+mn-lt"/>
                <a:cs typeface="+mn-lt"/>
              </a:rPr>
              <a:t>τη</a:t>
            </a:r>
            <a:r>
              <a:rPr lang="en-US" sz="1600">
                <a:ea typeface="+mn-lt"/>
                <a:cs typeface="+mn-lt"/>
              </a:rPr>
              <a:t> </a:t>
            </a:r>
            <a:r>
              <a:rPr lang="en-US" sz="1600" err="1">
                <a:ea typeface="+mn-lt"/>
                <a:cs typeface="+mn-lt"/>
              </a:rPr>
              <a:t>χημική</a:t>
            </a:r>
            <a:r>
              <a:rPr lang="en-US" sz="1600">
                <a:ea typeface="+mn-lt"/>
                <a:cs typeface="+mn-lt"/>
              </a:rPr>
              <a:t> </a:t>
            </a:r>
            <a:r>
              <a:rPr lang="en-US" sz="1600" err="1">
                <a:ea typeface="+mn-lt"/>
                <a:cs typeface="+mn-lt"/>
              </a:rPr>
              <a:t>εξίσωση</a:t>
            </a:r>
            <a:r>
              <a:rPr lang="en-US" sz="1600">
                <a:ea typeface="+mn-lt"/>
                <a:cs typeface="+mn-lt"/>
              </a:rPr>
              <a:t>, </a:t>
            </a:r>
            <a:r>
              <a:rPr lang="en-US" sz="1600" err="1">
                <a:ea typeface="+mn-lt"/>
                <a:cs typeface="+mn-lt"/>
              </a:rPr>
              <a:t>εφ</a:t>
            </a:r>
            <a:r>
              <a:rPr lang="en-US" sz="1600">
                <a:ea typeface="+mn-lt"/>
                <a:cs typeface="+mn-lt"/>
              </a:rPr>
              <a:t>α</a:t>
            </a:r>
            <a:r>
              <a:rPr lang="en-US" sz="1600" err="1">
                <a:ea typeface="+mn-lt"/>
                <a:cs typeface="+mn-lt"/>
              </a:rPr>
              <a:t>ρμόζουμε</a:t>
            </a:r>
            <a:r>
              <a:rPr lang="en-US" sz="1600">
                <a:ea typeface="+mn-lt"/>
                <a:cs typeface="+mn-lt"/>
              </a:rPr>
              <a:t> </a:t>
            </a:r>
            <a:r>
              <a:rPr lang="en-US" sz="1600" err="1">
                <a:ea typeface="+mn-lt"/>
                <a:cs typeface="+mn-lt"/>
              </a:rPr>
              <a:t>την</a:t>
            </a:r>
            <a:r>
              <a:rPr lang="en-US" sz="1600">
                <a:ea typeface="+mn-lt"/>
                <a:cs typeface="+mn-lt"/>
              </a:rPr>
              <a:t> απ</a:t>
            </a:r>
            <a:r>
              <a:rPr lang="en-US" sz="1600" err="1">
                <a:ea typeface="+mn-lt"/>
                <a:cs typeface="+mn-lt"/>
              </a:rPr>
              <a:t>λή</a:t>
            </a:r>
            <a:r>
              <a:rPr lang="en-US" sz="1600">
                <a:ea typeface="+mn-lt"/>
                <a:cs typeface="+mn-lt"/>
              </a:rPr>
              <a:t> </a:t>
            </a:r>
            <a:r>
              <a:rPr lang="en-US" sz="1600" err="1">
                <a:ea typeface="+mn-lt"/>
                <a:cs typeface="+mn-lt"/>
              </a:rPr>
              <a:t>μέθοδο</a:t>
            </a:r>
            <a:r>
              <a:rPr lang="en-US" sz="1600">
                <a:ea typeface="+mn-lt"/>
                <a:cs typeface="+mn-lt"/>
              </a:rPr>
              <a:t> </a:t>
            </a:r>
            <a:r>
              <a:rPr lang="en-US" sz="1600" err="1">
                <a:ea typeface="+mn-lt"/>
                <a:cs typeface="+mn-lt"/>
              </a:rPr>
              <a:t>των</a:t>
            </a:r>
            <a:r>
              <a:rPr lang="en-US" sz="1600">
                <a:ea typeface="+mn-lt"/>
                <a:cs typeface="+mn-lt"/>
              </a:rPr>
              <a:t> </a:t>
            </a:r>
            <a:r>
              <a:rPr lang="en-US" sz="1600" err="1">
                <a:ea typeface="+mn-lt"/>
                <a:cs typeface="+mn-lt"/>
              </a:rPr>
              <a:t>τριών</a:t>
            </a:r>
            <a:r>
              <a:rPr lang="en-US" sz="1600">
                <a:ea typeface="+mn-lt"/>
                <a:cs typeface="+mn-lt"/>
              </a:rPr>
              <a:t> </a:t>
            </a:r>
            <a:r>
              <a:rPr lang="en-US" sz="1600" err="1">
                <a:ea typeface="+mn-lt"/>
                <a:cs typeface="+mn-lt"/>
              </a:rPr>
              <a:t>γι</a:t>
            </a:r>
            <a:r>
              <a:rPr lang="en-US" sz="1600">
                <a:ea typeface="+mn-lt"/>
                <a:cs typeface="+mn-lt"/>
              </a:rPr>
              <a:t>α να β</a:t>
            </a:r>
            <a:r>
              <a:rPr lang="en-US" sz="1600" err="1">
                <a:ea typeface="+mn-lt"/>
                <a:cs typeface="+mn-lt"/>
              </a:rPr>
              <a:t>ρούμε</a:t>
            </a:r>
            <a:r>
              <a:rPr lang="en-US" sz="1600">
                <a:ea typeface="+mn-lt"/>
                <a:cs typeface="+mn-lt"/>
              </a:rPr>
              <a:t> </a:t>
            </a:r>
            <a:r>
              <a:rPr lang="en-US" sz="1600" err="1">
                <a:ea typeface="+mn-lt"/>
                <a:cs typeface="+mn-lt"/>
              </a:rPr>
              <a:t>τον</a:t>
            </a:r>
            <a:r>
              <a:rPr lang="en-US" sz="1600">
                <a:ea typeface="+mn-lt"/>
                <a:cs typeface="+mn-lt"/>
              </a:rPr>
              <a:t> α</a:t>
            </a:r>
            <a:r>
              <a:rPr lang="en-US" sz="1600" err="1">
                <a:ea typeface="+mn-lt"/>
                <a:cs typeface="+mn-lt"/>
              </a:rPr>
              <a:t>ριθμό</a:t>
            </a:r>
            <a:r>
              <a:rPr lang="en-US" sz="1600">
                <a:ea typeface="+mn-lt"/>
                <a:cs typeface="+mn-lt"/>
              </a:rPr>
              <a:t> moles </a:t>
            </a:r>
            <a:r>
              <a:rPr lang="en-US" sz="1600" err="1">
                <a:ea typeface="+mn-lt"/>
                <a:cs typeface="+mn-lt"/>
              </a:rPr>
              <a:t>των</a:t>
            </a:r>
            <a:r>
              <a:rPr lang="en-US" sz="1600">
                <a:ea typeface="+mn-lt"/>
                <a:cs typeface="+mn-lt"/>
              </a:rPr>
              <a:t> </a:t>
            </a:r>
            <a:r>
              <a:rPr lang="en-US" sz="1600" err="1">
                <a:ea typeface="+mn-lt"/>
                <a:cs typeface="+mn-lt"/>
              </a:rPr>
              <a:t>άλλων</a:t>
            </a:r>
            <a:r>
              <a:rPr lang="en-US" sz="1600">
                <a:ea typeface="+mn-lt"/>
                <a:cs typeface="+mn-lt"/>
              </a:rPr>
              <a:t> </a:t>
            </a:r>
            <a:r>
              <a:rPr lang="en-US" sz="1600" err="1">
                <a:ea typeface="+mn-lt"/>
                <a:cs typeface="+mn-lt"/>
              </a:rPr>
              <a:t>ουσιών</a:t>
            </a:r>
            <a:r>
              <a:rPr lang="en-US" sz="1600">
                <a:ea typeface="+mn-lt"/>
                <a:cs typeface="+mn-lt"/>
              </a:rPr>
              <a:t>.</a:t>
            </a:r>
            <a:br>
              <a:rPr lang="en-US" sz="1600">
                <a:ea typeface="+mn-lt"/>
                <a:cs typeface="+mn-lt"/>
              </a:rPr>
            </a:br>
            <a:r>
              <a:rPr lang="en-US" sz="1600">
                <a:ea typeface="+mn-lt"/>
                <a:cs typeface="+mn-lt"/>
              </a:rPr>
              <a:t>δ) Από </a:t>
            </a:r>
            <a:r>
              <a:rPr lang="en-US" sz="1600" err="1">
                <a:ea typeface="+mn-lt"/>
                <a:cs typeface="+mn-lt"/>
              </a:rPr>
              <a:t>τον</a:t>
            </a:r>
            <a:r>
              <a:rPr lang="en-US" sz="1600">
                <a:ea typeface="+mn-lt"/>
                <a:cs typeface="+mn-lt"/>
              </a:rPr>
              <a:t> α</a:t>
            </a:r>
            <a:r>
              <a:rPr lang="en-US" sz="1600" err="1">
                <a:ea typeface="+mn-lt"/>
                <a:cs typeface="+mn-lt"/>
              </a:rPr>
              <a:t>ριθμό</a:t>
            </a:r>
            <a:r>
              <a:rPr lang="en-US" sz="1600">
                <a:ea typeface="+mn-lt"/>
                <a:cs typeface="+mn-lt"/>
              </a:rPr>
              <a:t> moles π</a:t>
            </a:r>
            <a:r>
              <a:rPr lang="en-US" sz="1600" err="1">
                <a:ea typeface="+mn-lt"/>
                <a:cs typeface="+mn-lt"/>
              </a:rPr>
              <a:t>ου</a:t>
            </a:r>
            <a:r>
              <a:rPr lang="en-US" sz="1600">
                <a:ea typeface="+mn-lt"/>
                <a:cs typeface="+mn-lt"/>
              </a:rPr>
              <a:t> υπ</a:t>
            </a:r>
            <a:r>
              <a:rPr lang="en-US" sz="1600" err="1">
                <a:ea typeface="+mn-lt"/>
                <a:cs typeface="+mn-lt"/>
              </a:rPr>
              <a:t>ολογίσ</a:t>
            </a:r>
            <a:r>
              <a:rPr lang="en-US" sz="1600">
                <a:ea typeface="+mn-lt"/>
                <a:cs typeface="+mn-lt"/>
              </a:rPr>
              <a:t>α</a:t>
            </a:r>
            <a:r>
              <a:rPr lang="en-US" sz="1600" err="1">
                <a:ea typeface="+mn-lt"/>
                <a:cs typeface="+mn-lt"/>
              </a:rPr>
              <a:t>με</a:t>
            </a:r>
            <a:r>
              <a:rPr lang="en-US" sz="1600">
                <a:ea typeface="+mn-lt"/>
                <a:cs typeface="+mn-lt"/>
              </a:rPr>
              <a:t>, π</a:t>
            </a:r>
            <a:r>
              <a:rPr lang="en-US" sz="1600" err="1">
                <a:ea typeface="+mn-lt"/>
                <a:cs typeface="+mn-lt"/>
              </a:rPr>
              <a:t>ροσδιορίζουμε</a:t>
            </a:r>
            <a:r>
              <a:rPr lang="en-US" sz="1600">
                <a:ea typeface="+mn-lt"/>
                <a:cs typeface="+mn-lt"/>
              </a:rPr>
              <a:t> </a:t>
            </a:r>
            <a:r>
              <a:rPr lang="en-US" sz="1600" err="1">
                <a:ea typeface="+mn-lt"/>
                <a:cs typeface="+mn-lt"/>
              </a:rPr>
              <a:t>τη</a:t>
            </a:r>
            <a:r>
              <a:rPr lang="en-US" sz="1600">
                <a:ea typeface="+mn-lt"/>
                <a:cs typeface="+mn-lt"/>
              </a:rPr>
              <a:t> </a:t>
            </a:r>
            <a:r>
              <a:rPr lang="en-US" sz="1600" err="1">
                <a:ea typeface="+mn-lt"/>
                <a:cs typeface="+mn-lt"/>
              </a:rPr>
              <a:t>μάζ</a:t>
            </a:r>
            <a:r>
              <a:rPr lang="en-US" sz="1600">
                <a:ea typeface="+mn-lt"/>
                <a:cs typeface="+mn-lt"/>
              </a:rPr>
              <a:t>α ή </a:t>
            </a:r>
            <a:r>
              <a:rPr lang="en-US" sz="1600" err="1">
                <a:ea typeface="+mn-lt"/>
                <a:cs typeface="+mn-lt"/>
              </a:rPr>
              <a:t>τον</a:t>
            </a:r>
            <a:r>
              <a:rPr lang="en-US" sz="1600">
                <a:ea typeface="+mn-lt"/>
                <a:cs typeface="+mn-lt"/>
              </a:rPr>
              <a:t> </a:t>
            </a:r>
            <a:r>
              <a:rPr lang="en-US" sz="1600" err="1">
                <a:ea typeface="+mn-lt"/>
                <a:cs typeface="+mn-lt"/>
              </a:rPr>
              <a:t>όγκο</a:t>
            </a:r>
            <a:r>
              <a:rPr lang="en-US" sz="1600">
                <a:ea typeface="+mn-lt"/>
                <a:cs typeface="+mn-lt"/>
              </a:rPr>
              <a:t> </a:t>
            </a:r>
            <a:r>
              <a:rPr lang="en-US" sz="1600" err="1">
                <a:ea typeface="+mn-lt"/>
                <a:cs typeface="+mn-lt"/>
              </a:rPr>
              <a:t>της</a:t>
            </a:r>
            <a:r>
              <a:rPr lang="en-US" sz="1600">
                <a:ea typeface="+mn-lt"/>
                <a:cs typeface="+mn-lt"/>
              </a:rPr>
              <a:t> </a:t>
            </a:r>
            <a:r>
              <a:rPr lang="en-US" sz="1600" err="1">
                <a:ea typeface="+mn-lt"/>
                <a:cs typeface="+mn-lt"/>
              </a:rPr>
              <a:t>ζητούμενης</a:t>
            </a:r>
            <a:r>
              <a:rPr lang="en-US" sz="1600">
                <a:ea typeface="+mn-lt"/>
                <a:cs typeface="+mn-lt"/>
              </a:rPr>
              <a:t> </a:t>
            </a:r>
            <a:r>
              <a:rPr lang="en-US" sz="1600" err="1">
                <a:ea typeface="+mn-lt"/>
                <a:cs typeface="+mn-lt"/>
              </a:rPr>
              <a:t>ουσί</a:t>
            </a:r>
            <a:r>
              <a:rPr lang="en-US" sz="1600">
                <a:ea typeface="+mn-lt"/>
                <a:cs typeface="+mn-lt"/>
              </a:rPr>
              <a:t>ας.</a:t>
            </a:r>
          </a:p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7FFA842-E4F7-0B62-D26B-6DC6BF22110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00704" y="6363813"/>
            <a:ext cx="594564" cy="256854"/>
          </a:xfrm>
        </p:spPr>
        <p:txBody>
          <a:bodyPr/>
          <a:lstStyle/>
          <a:p>
            <a:fld id="{5D9ACC8A-FA13-47DD-9722-0749C5E70D5A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5" name="Cameo Placeholder 4" descr="Cameo Placeholder&#10;">
            <a:extLst>
              <a:ext uri="{FF2B5EF4-FFF2-40B4-BE49-F238E27FC236}">
                <a16:creationId xmlns:a16="http://schemas.microsoft.com/office/drawing/2014/main" id="{88C5AE73-C1FA-E06E-4038-103DA80EF7FE}"/>
              </a:ext>
            </a:extLst>
          </p:cNvPr>
          <p:cNvPicPr>
            <a:picLocks noGrp="1"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>
            <p:ph type="media" sz="quarter" idx="29">
              <p:extLst>
                <p:ext uri="{56F484CC-4922-43CF-B6FB-B326C6A72FC8}">
                  <p232:phTypeExt xmlns:p232="http://schemas.microsoft.com/office/powerpoint/2023/02/main">
                    <p232:type>
                      <p232:cameo/>
                    </p232:type>
                  </p232:phTypeExt>
                </p:ext>
              </p:extLst>
            </p:ph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34657" y="457200"/>
            <a:ext cx="4657344" cy="2971800"/>
          </a:xfrm>
        </p:spPr>
      </p:pic>
      <p:pic>
        <p:nvPicPr>
          <p:cNvPr id="12" name="Picture Placeholder 11" descr="A person smelling a bottle of liquid">
            <a:extLst>
              <a:ext uri="{FF2B5EF4-FFF2-40B4-BE49-F238E27FC236}">
                <a16:creationId xmlns:a16="http://schemas.microsoft.com/office/drawing/2014/main" id="{65A68D48-5C31-0CCE-C0E0-7DC5BF592EC9}"/>
              </a:ext>
            </a:extLst>
          </p:cNvPr>
          <p:cNvPicPr>
            <a:picLocks noGrp="1" noChangeAspect="1"/>
          </p:cNvPicPr>
          <p:nvPr>
            <p:ph type="pic" sz="quarter" idx="32"/>
          </p:nvPr>
        </p:nvPicPr>
        <p:blipFill rotWithShape="1">
          <a:blip r:embed="rId5"/>
          <a:srcRect t="2110" b="2110"/>
          <a:stretch/>
        </p:blipFill>
        <p:spPr>
          <a:xfrm>
            <a:off x="7534656" y="3429002"/>
            <a:ext cx="4657345" cy="2971799"/>
          </a:xfrm>
        </p:spPr>
      </p:pic>
      <p:sp>
        <p:nvSpPr>
          <p:cNvPr id="14" name="Freeform 13">
            <a:extLst>
              <a:ext uri="{FF2B5EF4-FFF2-40B4-BE49-F238E27FC236}">
                <a16:creationId xmlns:a16="http://schemas.microsoft.com/office/drawing/2014/main" id="{DCE44817-6E41-1C46-AC49-54A6E90237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739413" y="5518358"/>
            <a:ext cx="4922532" cy="1339642"/>
          </a:xfrm>
          <a:custGeom>
            <a:avLst/>
            <a:gdLst>
              <a:gd name="connsiteX0" fmla="*/ 1194551 w 4922532"/>
              <a:gd name="connsiteY0" fmla="*/ 1329523 h 1339642"/>
              <a:gd name="connsiteX1" fmla="*/ 1293219 w 4922532"/>
              <a:gd name="connsiteY1" fmla="*/ 1339642 h 1339642"/>
              <a:gd name="connsiteX2" fmla="*/ 1094723 w 4922532"/>
              <a:gd name="connsiteY2" fmla="*/ 1339642 h 1339642"/>
              <a:gd name="connsiteX3" fmla="*/ 1112640 w 4922532"/>
              <a:gd name="connsiteY3" fmla="*/ 1335851 h 1339642"/>
              <a:gd name="connsiteX4" fmla="*/ 1194551 w 4922532"/>
              <a:gd name="connsiteY4" fmla="*/ 1329523 h 1339642"/>
              <a:gd name="connsiteX5" fmla="*/ 3345034 w 4922532"/>
              <a:gd name="connsiteY5" fmla="*/ 1313266 h 1339642"/>
              <a:gd name="connsiteX6" fmla="*/ 3543634 w 4922532"/>
              <a:gd name="connsiteY6" fmla="*/ 1335346 h 1339642"/>
              <a:gd name="connsiteX7" fmla="*/ 3553900 w 4922532"/>
              <a:gd name="connsiteY7" fmla="*/ 1339642 h 1339642"/>
              <a:gd name="connsiteX8" fmla="*/ 3198665 w 4922532"/>
              <a:gd name="connsiteY8" fmla="*/ 1339642 h 1339642"/>
              <a:gd name="connsiteX9" fmla="*/ 3241903 w 4922532"/>
              <a:gd name="connsiteY9" fmla="*/ 1328804 h 1339642"/>
              <a:gd name="connsiteX10" fmla="*/ 3345034 w 4922532"/>
              <a:gd name="connsiteY10" fmla="*/ 1313266 h 1339642"/>
              <a:gd name="connsiteX11" fmla="*/ 2284850 w 4922532"/>
              <a:gd name="connsiteY11" fmla="*/ 1271627 h 1339642"/>
              <a:gd name="connsiteX12" fmla="*/ 2621944 w 4922532"/>
              <a:gd name="connsiteY12" fmla="*/ 1337813 h 1339642"/>
              <a:gd name="connsiteX13" fmla="*/ 2627692 w 4922532"/>
              <a:gd name="connsiteY13" fmla="*/ 1339642 h 1339642"/>
              <a:gd name="connsiteX14" fmla="*/ 2478918 w 4922532"/>
              <a:gd name="connsiteY14" fmla="*/ 1339642 h 1339642"/>
              <a:gd name="connsiteX15" fmla="*/ 2447337 w 4922532"/>
              <a:gd name="connsiteY15" fmla="*/ 1330927 h 1339642"/>
              <a:gd name="connsiteX16" fmla="*/ 2291720 w 4922532"/>
              <a:gd name="connsiteY16" fmla="*/ 1314643 h 1339642"/>
              <a:gd name="connsiteX17" fmla="*/ 2200574 w 4922532"/>
              <a:gd name="connsiteY17" fmla="*/ 1332695 h 1339642"/>
              <a:gd name="connsiteX18" fmla="*/ 2184479 w 4922532"/>
              <a:gd name="connsiteY18" fmla="*/ 1339642 h 1339642"/>
              <a:gd name="connsiteX19" fmla="*/ 2091552 w 4922532"/>
              <a:gd name="connsiteY19" fmla="*/ 1339642 h 1339642"/>
              <a:gd name="connsiteX20" fmla="*/ 2133585 w 4922532"/>
              <a:gd name="connsiteY20" fmla="*/ 1313793 h 1339642"/>
              <a:gd name="connsiteX21" fmla="*/ 2284850 w 4922532"/>
              <a:gd name="connsiteY21" fmla="*/ 1271627 h 1339642"/>
              <a:gd name="connsiteX22" fmla="*/ 2273963 w 4922532"/>
              <a:gd name="connsiteY22" fmla="*/ 1130538 h 1339642"/>
              <a:gd name="connsiteX23" fmla="*/ 2627396 w 4922532"/>
              <a:gd name="connsiteY23" fmla="*/ 1199560 h 1339642"/>
              <a:gd name="connsiteX24" fmla="*/ 3052737 w 4922532"/>
              <a:gd name="connsiteY24" fmla="*/ 1252036 h 1339642"/>
              <a:gd name="connsiteX25" fmla="*/ 3795932 w 4922532"/>
              <a:gd name="connsiteY25" fmla="*/ 1327573 h 1339642"/>
              <a:gd name="connsiteX26" fmla="*/ 3806715 w 4922532"/>
              <a:gd name="connsiteY26" fmla="*/ 1339642 h 1339642"/>
              <a:gd name="connsiteX27" fmla="*/ 3741683 w 4922532"/>
              <a:gd name="connsiteY27" fmla="*/ 1339642 h 1339642"/>
              <a:gd name="connsiteX28" fmla="*/ 3728197 w 4922532"/>
              <a:gd name="connsiteY28" fmla="*/ 1326702 h 1339642"/>
              <a:gd name="connsiteX29" fmla="*/ 3067984 w 4922532"/>
              <a:gd name="connsiteY29" fmla="*/ 1297010 h 1339642"/>
              <a:gd name="connsiteX30" fmla="*/ 2614311 w 4922532"/>
              <a:gd name="connsiteY30" fmla="*/ 1244156 h 1339642"/>
              <a:gd name="connsiteX31" fmla="*/ 2281701 w 4922532"/>
              <a:gd name="connsiteY31" fmla="*/ 1177131 h 1339642"/>
              <a:gd name="connsiteX32" fmla="*/ 2091397 w 4922532"/>
              <a:gd name="connsiteY32" fmla="*/ 1245965 h 1339642"/>
              <a:gd name="connsiteX33" fmla="*/ 2022868 w 4922532"/>
              <a:gd name="connsiteY33" fmla="*/ 1307614 h 1339642"/>
              <a:gd name="connsiteX34" fmla="*/ 1996178 w 4922532"/>
              <a:gd name="connsiteY34" fmla="*/ 1339642 h 1339642"/>
              <a:gd name="connsiteX35" fmla="*/ 1936855 w 4922532"/>
              <a:gd name="connsiteY35" fmla="*/ 1339642 h 1339642"/>
              <a:gd name="connsiteX36" fmla="*/ 1989751 w 4922532"/>
              <a:gd name="connsiteY36" fmla="*/ 1274719 h 1339642"/>
              <a:gd name="connsiteX37" fmla="*/ 2062650 w 4922532"/>
              <a:gd name="connsiteY37" fmla="*/ 1207855 h 1339642"/>
              <a:gd name="connsiteX38" fmla="*/ 2273963 w 4922532"/>
              <a:gd name="connsiteY38" fmla="*/ 1130538 h 1339642"/>
              <a:gd name="connsiteX39" fmla="*/ 2260351 w 4922532"/>
              <a:gd name="connsiteY39" fmla="*/ 987304 h 1339642"/>
              <a:gd name="connsiteX40" fmla="*/ 2630480 w 4922532"/>
              <a:gd name="connsiteY40" fmla="*/ 1059654 h 1339642"/>
              <a:gd name="connsiteX41" fmla="*/ 3077150 w 4922532"/>
              <a:gd name="connsiteY41" fmla="*/ 1113952 h 1339642"/>
              <a:gd name="connsiteX42" fmla="*/ 3957662 w 4922532"/>
              <a:gd name="connsiteY42" fmla="*/ 1317159 h 1339642"/>
              <a:gd name="connsiteX43" fmla="*/ 3970831 w 4922532"/>
              <a:gd name="connsiteY43" fmla="*/ 1339642 h 1339642"/>
              <a:gd name="connsiteX44" fmla="*/ 3916741 w 4922532"/>
              <a:gd name="connsiteY44" fmla="*/ 1339642 h 1339642"/>
              <a:gd name="connsiteX45" fmla="*/ 3875549 w 4922532"/>
              <a:gd name="connsiteY45" fmla="*/ 1284344 h 1339642"/>
              <a:gd name="connsiteX46" fmla="*/ 3092596 w 4922532"/>
              <a:gd name="connsiteY46" fmla="*/ 1159505 h 1339642"/>
              <a:gd name="connsiteX47" fmla="*/ 2617378 w 4922532"/>
              <a:gd name="connsiteY47" fmla="*/ 1105245 h 1339642"/>
              <a:gd name="connsiteX48" fmla="*/ 2267974 w 4922532"/>
              <a:gd name="connsiteY48" fmla="*/ 1034933 h 1339642"/>
              <a:gd name="connsiteX49" fmla="*/ 2068504 w 4922532"/>
              <a:gd name="connsiteY49" fmla="*/ 1107786 h 1339642"/>
              <a:gd name="connsiteX50" fmla="*/ 1936972 w 4922532"/>
              <a:gd name="connsiteY50" fmla="*/ 1249383 h 1339642"/>
              <a:gd name="connsiteX51" fmla="*/ 1861098 w 4922532"/>
              <a:gd name="connsiteY51" fmla="*/ 1339642 h 1339642"/>
              <a:gd name="connsiteX52" fmla="*/ 1790043 w 4922532"/>
              <a:gd name="connsiteY52" fmla="*/ 1339642 h 1339642"/>
              <a:gd name="connsiteX53" fmla="*/ 1815271 w 4922532"/>
              <a:gd name="connsiteY53" fmla="*/ 1318077 h 1339642"/>
              <a:gd name="connsiteX54" fmla="*/ 1898027 w 4922532"/>
              <a:gd name="connsiteY54" fmla="*/ 1219285 h 1339642"/>
              <a:gd name="connsiteX55" fmla="*/ 2039317 w 4922532"/>
              <a:gd name="connsiteY55" fmla="*/ 1068554 h 1339642"/>
              <a:gd name="connsiteX56" fmla="*/ 2260351 w 4922532"/>
              <a:gd name="connsiteY56" fmla="*/ 987304 h 1339642"/>
              <a:gd name="connsiteX57" fmla="*/ 2249498 w 4922532"/>
              <a:gd name="connsiteY57" fmla="*/ 849842 h 1339642"/>
              <a:gd name="connsiteX58" fmla="*/ 2635933 w 4922532"/>
              <a:gd name="connsiteY58" fmla="*/ 924826 h 1339642"/>
              <a:gd name="connsiteX59" fmla="*/ 3104008 w 4922532"/>
              <a:gd name="connsiteY59" fmla="*/ 980860 h 1339642"/>
              <a:gd name="connsiteX60" fmla="*/ 4024556 w 4922532"/>
              <a:gd name="connsiteY60" fmla="*/ 1190166 h 1339642"/>
              <a:gd name="connsiteX61" fmla="*/ 4112982 w 4922532"/>
              <a:gd name="connsiteY61" fmla="*/ 1339642 h 1339642"/>
              <a:gd name="connsiteX62" fmla="*/ 4058035 w 4922532"/>
              <a:gd name="connsiteY62" fmla="*/ 1339642 h 1339642"/>
              <a:gd name="connsiteX63" fmla="*/ 3986028 w 4922532"/>
              <a:gd name="connsiteY63" fmla="*/ 1217558 h 1339642"/>
              <a:gd name="connsiteX64" fmla="*/ 3118477 w 4922532"/>
              <a:gd name="connsiteY64" fmla="*/ 1024466 h 1339642"/>
              <a:gd name="connsiteX65" fmla="*/ 2622070 w 4922532"/>
              <a:gd name="connsiteY65" fmla="*/ 968051 h 1339642"/>
              <a:gd name="connsiteX66" fmla="*/ 2256154 w 4922532"/>
              <a:gd name="connsiteY66" fmla="*/ 894932 h 1339642"/>
              <a:gd name="connsiteX67" fmla="*/ 2046606 w 4922532"/>
              <a:gd name="connsiteY67" fmla="*/ 971575 h 1339642"/>
              <a:gd name="connsiteX68" fmla="*/ 1908587 w 4922532"/>
              <a:gd name="connsiteY68" fmla="*/ 1120550 h 1339642"/>
              <a:gd name="connsiteX69" fmla="*/ 1697868 w 4922532"/>
              <a:gd name="connsiteY69" fmla="*/ 1311457 h 1339642"/>
              <a:gd name="connsiteX70" fmla="*/ 1356166 w 4922532"/>
              <a:gd name="connsiteY70" fmla="*/ 1293584 h 1339642"/>
              <a:gd name="connsiteX71" fmla="*/ 1133741 w 4922532"/>
              <a:gd name="connsiteY71" fmla="*/ 1254165 h 1339642"/>
              <a:gd name="connsiteX72" fmla="*/ 857441 w 4922532"/>
              <a:gd name="connsiteY72" fmla="*/ 1327395 h 1339642"/>
              <a:gd name="connsiteX73" fmla="*/ 841716 w 4922532"/>
              <a:gd name="connsiteY73" fmla="*/ 1339642 h 1339642"/>
              <a:gd name="connsiteX74" fmla="*/ 759940 w 4922532"/>
              <a:gd name="connsiteY74" fmla="*/ 1339642 h 1339642"/>
              <a:gd name="connsiteX75" fmla="*/ 819228 w 4922532"/>
              <a:gd name="connsiteY75" fmla="*/ 1296768 h 1339642"/>
              <a:gd name="connsiteX76" fmla="*/ 1132469 w 4922532"/>
              <a:gd name="connsiteY76" fmla="*/ 1208303 h 1339642"/>
              <a:gd name="connsiteX77" fmla="*/ 1367891 w 4922532"/>
              <a:gd name="connsiteY77" fmla="*/ 1249781 h 1339642"/>
              <a:gd name="connsiteX78" fmla="*/ 1680338 w 4922532"/>
              <a:gd name="connsiteY78" fmla="*/ 1269190 h 1339642"/>
              <a:gd name="connsiteX79" fmla="*/ 1871226 w 4922532"/>
              <a:gd name="connsiteY79" fmla="*/ 1093143 h 1339642"/>
              <a:gd name="connsiteX80" fmla="*/ 2019047 w 4922532"/>
              <a:gd name="connsiteY80" fmla="*/ 934996 h 1339642"/>
              <a:gd name="connsiteX81" fmla="*/ 2249498 w 4922532"/>
              <a:gd name="connsiteY81" fmla="*/ 849842 h 1339642"/>
              <a:gd name="connsiteX82" fmla="*/ 2242038 w 4922532"/>
              <a:gd name="connsiteY82" fmla="*/ 708261 h 1339642"/>
              <a:gd name="connsiteX83" fmla="*/ 2645045 w 4922532"/>
              <a:gd name="connsiteY83" fmla="*/ 785892 h 1339642"/>
              <a:gd name="connsiteX84" fmla="*/ 3134272 w 4922532"/>
              <a:gd name="connsiteY84" fmla="*/ 844119 h 1339642"/>
              <a:gd name="connsiteX85" fmla="*/ 4093531 w 4922532"/>
              <a:gd name="connsiteY85" fmla="*/ 1063228 h 1339642"/>
              <a:gd name="connsiteX86" fmla="*/ 4195185 w 4922532"/>
              <a:gd name="connsiteY86" fmla="*/ 1235076 h 1339642"/>
              <a:gd name="connsiteX87" fmla="*/ 4245154 w 4922532"/>
              <a:gd name="connsiteY87" fmla="*/ 1339642 h 1339642"/>
              <a:gd name="connsiteX88" fmla="*/ 4191584 w 4922532"/>
              <a:gd name="connsiteY88" fmla="*/ 1339642 h 1339642"/>
              <a:gd name="connsiteX89" fmla="*/ 4151859 w 4922532"/>
              <a:gd name="connsiteY89" fmla="*/ 1256536 h 1339642"/>
              <a:gd name="connsiteX90" fmla="*/ 4052484 w 4922532"/>
              <a:gd name="connsiteY90" fmla="*/ 1087889 h 1339642"/>
              <a:gd name="connsiteX91" fmla="*/ 3146390 w 4922532"/>
              <a:gd name="connsiteY91" fmla="*/ 885620 h 1339642"/>
              <a:gd name="connsiteX92" fmla="*/ 2629575 w 4922532"/>
              <a:gd name="connsiteY92" fmla="*/ 825471 h 1339642"/>
              <a:gd name="connsiteX93" fmla="*/ 2247800 w 4922532"/>
              <a:gd name="connsiteY93" fmla="*/ 749560 h 1339642"/>
              <a:gd name="connsiteX94" fmla="*/ 2028110 w 4922532"/>
              <a:gd name="connsiteY94" fmla="*/ 829764 h 1339642"/>
              <a:gd name="connsiteX95" fmla="*/ 1884151 w 4922532"/>
              <a:gd name="connsiteY95" fmla="*/ 985946 h 1339642"/>
              <a:gd name="connsiteX96" fmla="*/ 1664812 w 4922532"/>
              <a:gd name="connsiteY96" fmla="*/ 1185606 h 1339642"/>
              <a:gd name="connsiteX97" fmla="*/ 1308540 w 4922532"/>
              <a:gd name="connsiteY97" fmla="*/ 1166879 h 1339642"/>
              <a:gd name="connsiteX98" fmla="*/ 1075805 w 4922532"/>
              <a:gd name="connsiteY98" fmla="*/ 1125804 h 1339642"/>
              <a:gd name="connsiteX99" fmla="*/ 676287 w 4922532"/>
              <a:gd name="connsiteY99" fmla="*/ 1289110 h 1339642"/>
              <a:gd name="connsiteX100" fmla="*/ 640874 w 4922532"/>
              <a:gd name="connsiteY100" fmla="*/ 1339642 h 1339642"/>
              <a:gd name="connsiteX101" fmla="*/ 578241 w 4922532"/>
              <a:gd name="connsiteY101" fmla="*/ 1339642 h 1339642"/>
              <a:gd name="connsiteX102" fmla="*/ 623922 w 4922532"/>
              <a:gd name="connsiteY102" fmla="*/ 1277958 h 1339642"/>
              <a:gd name="connsiteX103" fmla="*/ 1072625 w 4922532"/>
              <a:gd name="connsiteY103" fmla="*/ 1082852 h 1339642"/>
              <a:gd name="connsiteX104" fmla="*/ 1320121 w 4922532"/>
              <a:gd name="connsiteY104" fmla="*/ 1126361 h 1339642"/>
              <a:gd name="connsiteX105" fmla="*/ 1648269 w 4922532"/>
              <a:gd name="connsiteY105" fmla="*/ 1147240 h 1339642"/>
              <a:gd name="connsiteX106" fmla="*/ 1847769 w 4922532"/>
              <a:gd name="connsiteY106" fmla="*/ 962434 h 1339642"/>
              <a:gd name="connsiteX107" fmla="*/ 2001948 w 4922532"/>
              <a:gd name="connsiteY107" fmla="*/ 797250 h 1339642"/>
              <a:gd name="connsiteX108" fmla="*/ 2242038 w 4922532"/>
              <a:gd name="connsiteY108" fmla="*/ 708261 h 1339642"/>
              <a:gd name="connsiteX109" fmla="*/ 2229142 w 4922532"/>
              <a:gd name="connsiteY109" fmla="*/ 568378 h 1339642"/>
              <a:gd name="connsiteX110" fmla="*/ 2647467 w 4922532"/>
              <a:gd name="connsiteY110" fmla="*/ 650948 h 1339642"/>
              <a:gd name="connsiteX111" fmla="*/ 3158063 w 4922532"/>
              <a:gd name="connsiteY111" fmla="*/ 710958 h 1339642"/>
              <a:gd name="connsiteX112" fmla="*/ 4158533 w 4922532"/>
              <a:gd name="connsiteY112" fmla="*/ 938695 h 1339642"/>
              <a:gd name="connsiteX113" fmla="*/ 4354159 w 4922532"/>
              <a:gd name="connsiteY113" fmla="*/ 1305069 h 1339642"/>
              <a:gd name="connsiteX114" fmla="*/ 4371068 w 4922532"/>
              <a:gd name="connsiteY114" fmla="*/ 1339642 h 1339642"/>
              <a:gd name="connsiteX115" fmla="*/ 4322470 w 4922532"/>
              <a:gd name="connsiteY115" fmla="*/ 1339642 h 1339642"/>
              <a:gd name="connsiteX116" fmla="*/ 4312230 w 4922532"/>
              <a:gd name="connsiteY116" fmla="*/ 1318695 h 1339642"/>
              <a:gd name="connsiteX117" fmla="*/ 4120552 w 4922532"/>
              <a:gd name="connsiteY117" fmla="*/ 959068 h 1339642"/>
              <a:gd name="connsiteX118" fmla="*/ 3174002 w 4922532"/>
              <a:gd name="connsiteY118" fmla="*/ 750529 h 1339642"/>
              <a:gd name="connsiteX119" fmla="*/ 2635073 w 4922532"/>
              <a:gd name="connsiteY119" fmla="*/ 690143 h 1339642"/>
              <a:gd name="connsiteX120" fmla="*/ 2236266 w 4922532"/>
              <a:gd name="connsiteY120" fmla="*/ 611260 h 1339642"/>
              <a:gd name="connsiteX121" fmla="*/ 2007854 w 4922532"/>
              <a:gd name="connsiteY121" fmla="*/ 695750 h 1339642"/>
              <a:gd name="connsiteX122" fmla="*/ 1857163 w 4922532"/>
              <a:gd name="connsiteY122" fmla="*/ 858762 h 1339642"/>
              <a:gd name="connsiteX123" fmla="*/ 1629166 w 4922532"/>
              <a:gd name="connsiteY123" fmla="*/ 1067219 h 1339642"/>
              <a:gd name="connsiteX124" fmla="*/ 1258557 w 4922532"/>
              <a:gd name="connsiteY124" fmla="*/ 1048181 h 1339642"/>
              <a:gd name="connsiteX125" fmla="*/ 1016100 w 4922532"/>
              <a:gd name="connsiteY125" fmla="*/ 1005233 h 1339642"/>
              <a:gd name="connsiteX126" fmla="*/ 513133 w 4922532"/>
              <a:gd name="connsiteY126" fmla="*/ 1294746 h 1339642"/>
              <a:gd name="connsiteX127" fmla="*/ 500227 w 4922532"/>
              <a:gd name="connsiteY127" fmla="*/ 1321158 h 1339642"/>
              <a:gd name="connsiteX128" fmla="*/ 495243 w 4922532"/>
              <a:gd name="connsiteY128" fmla="*/ 1339642 h 1339642"/>
              <a:gd name="connsiteX129" fmla="*/ 450534 w 4922532"/>
              <a:gd name="connsiteY129" fmla="*/ 1339642 h 1339642"/>
              <a:gd name="connsiteX130" fmla="*/ 460446 w 4922532"/>
              <a:gd name="connsiteY130" fmla="*/ 1303639 h 1339642"/>
              <a:gd name="connsiteX131" fmla="*/ 1014814 w 4922532"/>
              <a:gd name="connsiteY131" fmla="*/ 960367 h 1339642"/>
              <a:gd name="connsiteX132" fmla="*/ 1270481 w 4922532"/>
              <a:gd name="connsiteY132" fmla="*/ 1004958 h 1339642"/>
              <a:gd name="connsiteX133" fmla="*/ 1610677 w 4922532"/>
              <a:gd name="connsiteY133" fmla="*/ 1026908 h 1339642"/>
              <a:gd name="connsiteX134" fmla="*/ 1819218 w 4922532"/>
              <a:gd name="connsiteY134" fmla="*/ 833517 h 1339642"/>
              <a:gd name="connsiteX135" fmla="*/ 1979292 w 4922532"/>
              <a:gd name="connsiteY135" fmla="*/ 661166 h 1339642"/>
              <a:gd name="connsiteX136" fmla="*/ 2229142 w 4922532"/>
              <a:gd name="connsiteY136" fmla="*/ 568378 h 1339642"/>
              <a:gd name="connsiteX137" fmla="*/ 2305269 w 4922532"/>
              <a:gd name="connsiteY137" fmla="*/ 425686 h 1339642"/>
              <a:gd name="connsiteX138" fmla="*/ 2654552 w 4922532"/>
              <a:gd name="connsiteY138" fmla="*/ 509677 h 1339642"/>
              <a:gd name="connsiteX139" fmla="*/ 3186334 w 4922532"/>
              <a:gd name="connsiteY139" fmla="*/ 571835 h 1339642"/>
              <a:gd name="connsiteX140" fmla="*/ 4224138 w 4922532"/>
              <a:gd name="connsiteY140" fmla="*/ 806267 h 1339642"/>
              <a:gd name="connsiteX141" fmla="*/ 4425360 w 4922532"/>
              <a:gd name="connsiteY141" fmla="*/ 1185945 h 1339642"/>
              <a:gd name="connsiteX142" fmla="*/ 4500500 w 4922532"/>
              <a:gd name="connsiteY142" fmla="*/ 1339642 h 1339642"/>
              <a:gd name="connsiteX143" fmla="*/ 4448278 w 4922532"/>
              <a:gd name="connsiteY143" fmla="*/ 1339642 h 1339642"/>
              <a:gd name="connsiteX144" fmla="*/ 4382521 w 4922532"/>
              <a:gd name="connsiteY144" fmla="*/ 1205385 h 1339642"/>
              <a:gd name="connsiteX145" fmla="*/ 4183293 w 4922532"/>
              <a:gd name="connsiteY145" fmla="*/ 831508 h 1339642"/>
              <a:gd name="connsiteX146" fmla="*/ 3198082 w 4922532"/>
              <a:gd name="connsiteY146" fmla="*/ 615083 h 1339642"/>
              <a:gd name="connsiteX147" fmla="*/ 2637750 w 4922532"/>
              <a:gd name="connsiteY147" fmla="*/ 552958 h 1339642"/>
              <a:gd name="connsiteX148" fmla="*/ 2223041 w 4922532"/>
              <a:gd name="connsiteY148" fmla="*/ 470786 h 1339642"/>
              <a:gd name="connsiteX149" fmla="*/ 1984327 w 4922532"/>
              <a:gd name="connsiteY149" fmla="*/ 558755 h 1339642"/>
              <a:gd name="connsiteX150" fmla="*/ 1827700 w 4922532"/>
              <a:gd name="connsiteY150" fmla="*/ 728977 h 1339642"/>
              <a:gd name="connsiteX151" fmla="*/ 1590710 w 4922532"/>
              <a:gd name="connsiteY151" fmla="*/ 945981 h 1339642"/>
              <a:gd name="connsiteX152" fmla="*/ 1205903 w 4922532"/>
              <a:gd name="connsiteY152" fmla="*/ 926291 h 1339642"/>
              <a:gd name="connsiteX153" fmla="*/ 955882 w 4922532"/>
              <a:gd name="connsiteY153" fmla="*/ 883003 h 1339642"/>
              <a:gd name="connsiteX154" fmla="*/ 435794 w 4922532"/>
              <a:gd name="connsiteY154" fmla="*/ 1183838 h 1339642"/>
              <a:gd name="connsiteX155" fmla="*/ 422141 w 4922532"/>
              <a:gd name="connsiteY155" fmla="*/ 1211789 h 1339642"/>
              <a:gd name="connsiteX156" fmla="*/ 387770 w 4922532"/>
              <a:gd name="connsiteY156" fmla="*/ 1339642 h 1339642"/>
              <a:gd name="connsiteX157" fmla="*/ 338844 w 4922532"/>
              <a:gd name="connsiteY157" fmla="*/ 1339642 h 1339642"/>
              <a:gd name="connsiteX158" fmla="*/ 377709 w 4922532"/>
              <a:gd name="connsiteY158" fmla="*/ 1195867 h 1339642"/>
              <a:gd name="connsiteX159" fmla="*/ 953030 w 4922532"/>
              <a:gd name="connsiteY159" fmla="*/ 836399 h 1339642"/>
              <a:gd name="connsiteX160" fmla="*/ 1220176 w 4922532"/>
              <a:gd name="connsiteY160" fmla="*/ 883227 h 1339642"/>
              <a:gd name="connsiteX161" fmla="*/ 1575691 w 4922532"/>
              <a:gd name="connsiteY161" fmla="*/ 904494 h 1339642"/>
              <a:gd name="connsiteX162" fmla="*/ 1792670 w 4922532"/>
              <a:gd name="connsiteY162" fmla="*/ 702724 h 1339642"/>
              <a:gd name="connsiteX163" fmla="*/ 1958903 w 4922532"/>
              <a:gd name="connsiteY163" fmla="*/ 522749 h 1339642"/>
              <a:gd name="connsiteX164" fmla="*/ 2305269 w 4922532"/>
              <a:gd name="connsiteY164" fmla="*/ 425686 h 1339642"/>
              <a:gd name="connsiteX165" fmla="*/ 2296541 w 4922532"/>
              <a:gd name="connsiteY165" fmla="*/ 283594 h 1339642"/>
              <a:gd name="connsiteX166" fmla="*/ 2656415 w 4922532"/>
              <a:gd name="connsiteY166" fmla="*/ 370156 h 1339642"/>
              <a:gd name="connsiteX167" fmla="*/ 3209568 w 4922532"/>
              <a:gd name="connsiteY167" fmla="*/ 434094 h 1339642"/>
              <a:gd name="connsiteX168" fmla="*/ 4286840 w 4922532"/>
              <a:gd name="connsiteY168" fmla="*/ 675792 h 1339642"/>
              <a:gd name="connsiteX169" fmla="*/ 4497761 w 4922532"/>
              <a:gd name="connsiteY169" fmla="*/ 1071241 h 1339642"/>
              <a:gd name="connsiteX170" fmla="*/ 4619726 w 4922532"/>
              <a:gd name="connsiteY170" fmla="*/ 1323237 h 1339642"/>
              <a:gd name="connsiteX171" fmla="*/ 4629789 w 4922532"/>
              <a:gd name="connsiteY171" fmla="*/ 1339642 h 1339642"/>
              <a:gd name="connsiteX172" fmla="*/ 4576126 w 4922532"/>
              <a:gd name="connsiteY172" fmla="*/ 1339642 h 1339642"/>
              <a:gd name="connsiteX173" fmla="*/ 4455127 w 4922532"/>
              <a:gd name="connsiteY173" fmla="*/ 1093212 h 1339642"/>
              <a:gd name="connsiteX174" fmla="*/ 4248922 w 4922532"/>
              <a:gd name="connsiteY174" fmla="*/ 703924 h 1339642"/>
              <a:gd name="connsiteX175" fmla="*/ 3224044 w 4922532"/>
              <a:gd name="connsiteY175" fmla="*/ 479652 h 1339642"/>
              <a:gd name="connsiteX176" fmla="*/ 2642383 w 4922532"/>
              <a:gd name="connsiteY176" fmla="*/ 415705 h 1339642"/>
              <a:gd name="connsiteX177" fmla="*/ 2210331 w 4922532"/>
              <a:gd name="connsiteY177" fmla="*/ 330745 h 1339642"/>
              <a:gd name="connsiteX178" fmla="*/ 1961982 w 4922532"/>
              <a:gd name="connsiteY178" fmla="*/ 423280 h 1339642"/>
              <a:gd name="connsiteX179" fmla="*/ 1799453 w 4922532"/>
              <a:gd name="connsiteY179" fmla="*/ 600666 h 1339642"/>
              <a:gd name="connsiteX180" fmla="*/ 1553978 w 4922532"/>
              <a:gd name="connsiteY180" fmla="*/ 826088 h 1339642"/>
              <a:gd name="connsiteX181" fmla="*/ 1154461 w 4922532"/>
              <a:gd name="connsiteY181" fmla="*/ 805882 h 1339642"/>
              <a:gd name="connsiteX182" fmla="*/ 893534 w 4922532"/>
              <a:gd name="connsiteY182" fmla="*/ 759193 h 1339642"/>
              <a:gd name="connsiteX183" fmla="*/ 353744 w 4922532"/>
              <a:gd name="connsiteY183" fmla="*/ 1072603 h 1339642"/>
              <a:gd name="connsiteX184" fmla="*/ 339166 w 4922532"/>
              <a:gd name="connsiteY184" fmla="*/ 1102465 h 1339642"/>
              <a:gd name="connsiteX185" fmla="*/ 287017 w 4922532"/>
              <a:gd name="connsiteY185" fmla="*/ 1297282 h 1339642"/>
              <a:gd name="connsiteX186" fmla="*/ 276469 w 4922532"/>
              <a:gd name="connsiteY186" fmla="*/ 1339642 h 1339642"/>
              <a:gd name="connsiteX187" fmla="*/ 229472 w 4922532"/>
              <a:gd name="connsiteY187" fmla="*/ 1339642 h 1339642"/>
              <a:gd name="connsiteX188" fmla="*/ 242464 w 4922532"/>
              <a:gd name="connsiteY188" fmla="*/ 1287543 h 1339642"/>
              <a:gd name="connsiteX189" fmla="*/ 296841 w 4922532"/>
              <a:gd name="connsiteY189" fmla="*/ 1084210 h 1339642"/>
              <a:gd name="connsiteX190" fmla="*/ 894530 w 4922532"/>
              <a:gd name="connsiteY190" fmla="*/ 711619 h 1339642"/>
              <a:gd name="connsiteX191" fmla="*/ 1170229 w 4922532"/>
              <a:gd name="connsiteY191" fmla="*/ 759740 h 1339642"/>
              <a:gd name="connsiteX192" fmla="*/ 1540117 w 4922532"/>
              <a:gd name="connsiteY192" fmla="*/ 781279 h 1339642"/>
              <a:gd name="connsiteX193" fmla="*/ 1765714 w 4922532"/>
              <a:gd name="connsiteY193" fmla="*/ 570749 h 1339642"/>
              <a:gd name="connsiteX194" fmla="*/ 1938046 w 4922532"/>
              <a:gd name="connsiteY194" fmla="*/ 384192 h 1339642"/>
              <a:gd name="connsiteX195" fmla="*/ 2296541 w 4922532"/>
              <a:gd name="connsiteY195" fmla="*/ 283594 h 1339642"/>
              <a:gd name="connsiteX196" fmla="*/ 2288083 w 4922532"/>
              <a:gd name="connsiteY196" fmla="*/ 143356 h 1339642"/>
              <a:gd name="connsiteX197" fmla="*/ 2662920 w 4922532"/>
              <a:gd name="connsiteY197" fmla="*/ 232913 h 1339642"/>
              <a:gd name="connsiteX198" fmla="*/ 3237262 w 4922532"/>
              <a:gd name="connsiteY198" fmla="*/ 299006 h 1339642"/>
              <a:gd name="connsiteX199" fmla="*/ 4354202 w 4922532"/>
              <a:gd name="connsiteY199" fmla="*/ 548548 h 1339642"/>
              <a:gd name="connsiteX200" fmla="*/ 4572458 w 4922532"/>
              <a:gd name="connsiteY200" fmla="*/ 958664 h 1339642"/>
              <a:gd name="connsiteX201" fmla="*/ 4699557 w 4922532"/>
              <a:gd name="connsiteY201" fmla="*/ 1218937 h 1339642"/>
              <a:gd name="connsiteX202" fmla="*/ 4771954 w 4922532"/>
              <a:gd name="connsiteY202" fmla="*/ 1339642 h 1339642"/>
              <a:gd name="connsiteX203" fmla="*/ 4718922 w 4922532"/>
              <a:gd name="connsiteY203" fmla="*/ 1339642 h 1339642"/>
              <a:gd name="connsiteX204" fmla="*/ 4660442 w 4922532"/>
              <a:gd name="connsiteY204" fmla="*/ 1241642 h 1339642"/>
              <a:gd name="connsiteX205" fmla="*/ 4531927 w 4922532"/>
              <a:gd name="connsiteY205" fmla="*/ 978300 h 1339642"/>
              <a:gd name="connsiteX206" fmla="*/ 4317271 w 4922532"/>
              <a:gd name="connsiteY206" fmla="*/ 575685 h 1339642"/>
              <a:gd name="connsiteX207" fmla="*/ 3252885 w 4922532"/>
              <a:gd name="connsiteY207" fmla="*/ 344187 h 1339642"/>
              <a:gd name="connsiteX208" fmla="*/ 2650032 w 4922532"/>
              <a:gd name="connsiteY208" fmla="*/ 278087 h 1339642"/>
              <a:gd name="connsiteX209" fmla="*/ 2200639 w 4922532"/>
              <a:gd name="connsiteY209" fmla="*/ 189132 h 1339642"/>
              <a:gd name="connsiteX210" fmla="*/ 1942860 w 4922532"/>
              <a:gd name="connsiteY210" fmla="*/ 285068 h 1339642"/>
              <a:gd name="connsiteX211" fmla="*/ 1774581 w 4922532"/>
              <a:gd name="connsiteY211" fmla="*/ 468285 h 1339642"/>
              <a:gd name="connsiteX212" fmla="*/ 1520489 w 4922532"/>
              <a:gd name="connsiteY212" fmla="*/ 702465 h 1339642"/>
              <a:gd name="connsiteX213" fmla="*/ 1106776 w 4922532"/>
              <a:gd name="connsiteY213" fmla="*/ 681608 h 1339642"/>
              <a:gd name="connsiteX214" fmla="*/ 835384 w 4922532"/>
              <a:gd name="connsiteY214" fmla="*/ 634592 h 1339642"/>
              <a:gd name="connsiteX215" fmla="*/ 274386 w 4922532"/>
              <a:gd name="connsiteY215" fmla="*/ 959754 h 1339642"/>
              <a:gd name="connsiteX216" fmla="*/ 259028 w 4922532"/>
              <a:gd name="connsiteY216" fmla="*/ 991198 h 1339642"/>
              <a:gd name="connsiteX217" fmla="*/ 205220 w 4922532"/>
              <a:gd name="connsiteY217" fmla="*/ 1193366 h 1339642"/>
              <a:gd name="connsiteX218" fmla="*/ 169050 w 4922532"/>
              <a:gd name="connsiteY218" fmla="*/ 1339642 h 1339642"/>
              <a:gd name="connsiteX219" fmla="*/ 121075 w 4922532"/>
              <a:gd name="connsiteY219" fmla="*/ 1339642 h 1339642"/>
              <a:gd name="connsiteX220" fmla="*/ 159347 w 4922532"/>
              <a:gd name="connsiteY220" fmla="*/ 1184383 h 1339642"/>
              <a:gd name="connsiteX221" fmla="*/ 214214 w 4922532"/>
              <a:gd name="connsiteY221" fmla="*/ 973121 h 1339642"/>
              <a:gd name="connsiteX222" fmla="*/ 832514 w 4922532"/>
              <a:gd name="connsiteY222" fmla="*/ 588985 h 1339642"/>
              <a:gd name="connsiteX223" fmla="*/ 1118325 w 4922532"/>
              <a:gd name="connsiteY223" fmla="*/ 638185 h 1339642"/>
              <a:gd name="connsiteX224" fmla="*/ 1502369 w 4922532"/>
              <a:gd name="connsiteY224" fmla="*/ 660409 h 1339642"/>
              <a:gd name="connsiteX225" fmla="*/ 1736828 w 4922532"/>
              <a:gd name="connsiteY225" fmla="*/ 441668 h 1339642"/>
              <a:gd name="connsiteX226" fmla="*/ 1915297 w 4922532"/>
              <a:gd name="connsiteY226" fmla="*/ 248487 h 1339642"/>
              <a:gd name="connsiteX227" fmla="*/ 2288083 w 4922532"/>
              <a:gd name="connsiteY227" fmla="*/ 143356 h 1339642"/>
              <a:gd name="connsiteX228" fmla="*/ 2281064 w 4922532"/>
              <a:gd name="connsiteY228" fmla="*/ 1571 h 1339642"/>
              <a:gd name="connsiteX229" fmla="*/ 2668614 w 4922532"/>
              <a:gd name="connsiteY229" fmla="*/ 93804 h 1339642"/>
              <a:gd name="connsiteX230" fmla="*/ 3263909 w 4922532"/>
              <a:gd name="connsiteY230" fmla="*/ 161511 h 1339642"/>
              <a:gd name="connsiteX231" fmla="*/ 4420714 w 4922532"/>
              <a:gd name="connsiteY231" fmla="*/ 419476 h 1339642"/>
              <a:gd name="connsiteX232" fmla="*/ 4648059 w 4922532"/>
              <a:gd name="connsiteY232" fmla="*/ 844622 h 1339642"/>
              <a:gd name="connsiteX233" fmla="*/ 4779769 w 4922532"/>
              <a:gd name="connsiteY233" fmla="*/ 1114299 h 1339642"/>
              <a:gd name="connsiteX234" fmla="*/ 4866635 w 4922532"/>
              <a:gd name="connsiteY234" fmla="*/ 1259696 h 1339642"/>
              <a:gd name="connsiteX235" fmla="*/ 4922532 w 4922532"/>
              <a:gd name="connsiteY235" fmla="*/ 1339642 h 1339642"/>
              <a:gd name="connsiteX236" fmla="*/ 4863031 w 4922532"/>
              <a:gd name="connsiteY236" fmla="*/ 1339642 h 1339642"/>
              <a:gd name="connsiteX237" fmla="*/ 4823717 w 4922532"/>
              <a:gd name="connsiteY237" fmla="*/ 1283145 h 1339642"/>
              <a:gd name="connsiteX238" fmla="*/ 4735771 w 4922532"/>
              <a:gd name="connsiteY238" fmla="*/ 1135116 h 1339642"/>
              <a:gd name="connsiteX239" fmla="*/ 4602471 w 4922532"/>
              <a:gd name="connsiteY239" fmla="*/ 862744 h 1339642"/>
              <a:gd name="connsiteX240" fmla="*/ 4382986 w 4922532"/>
              <a:gd name="connsiteY240" fmla="*/ 444293 h 1339642"/>
              <a:gd name="connsiteX241" fmla="*/ 3279524 w 4922532"/>
              <a:gd name="connsiteY241" fmla="*/ 204741 h 1339642"/>
              <a:gd name="connsiteX242" fmla="*/ 2654930 w 4922532"/>
              <a:gd name="connsiteY242" fmla="*/ 136657 h 1339642"/>
              <a:gd name="connsiteX243" fmla="*/ 2281167 w 4922532"/>
              <a:gd name="connsiteY243" fmla="*/ 46127 h 1339642"/>
              <a:gd name="connsiteX244" fmla="*/ 1924684 w 4922532"/>
              <a:gd name="connsiteY244" fmla="*/ 147296 h 1339642"/>
              <a:gd name="connsiteX245" fmla="*/ 1749527 w 4922532"/>
              <a:gd name="connsiteY245" fmla="*/ 338685 h 1339642"/>
              <a:gd name="connsiteX246" fmla="*/ 1486021 w 4922532"/>
              <a:gd name="connsiteY246" fmla="*/ 581244 h 1339642"/>
              <a:gd name="connsiteX247" fmla="*/ 1057560 w 4922532"/>
              <a:gd name="connsiteY247" fmla="*/ 559913 h 1339642"/>
              <a:gd name="connsiteX248" fmla="*/ 775244 w 4922532"/>
              <a:gd name="connsiteY248" fmla="*/ 510493 h 1339642"/>
              <a:gd name="connsiteX249" fmla="*/ 193652 w 4922532"/>
              <a:gd name="connsiteY249" fmla="*/ 848147 h 1339642"/>
              <a:gd name="connsiteX250" fmla="*/ 177512 w 4922532"/>
              <a:gd name="connsiteY250" fmla="*/ 881175 h 1339642"/>
              <a:gd name="connsiteX251" fmla="*/ 123038 w 4922532"/>
              <a:gd name="connsiteY251" fmla="*/ 1091647 h 1339642"/>
              <a:gd name="connsiteX252" fmla="*/ 77759 w 4922532"/>
              <a:gd name="connsiteY252" fmla="*/ 1274396 h 1339642"/>
              <a:gd name="connsiteX253" fmla="*/ 51621 w 4922532"/>
              <a:gd name="connsiteY253" fmla="*/ 1339642 h 1339642"/>
              <a:gd name="connsiteX254" fmla="*/ 0 w 4922532"/>
              <a:gd name="connsiteY254" fmla="*/ 1339642 h 1339642"/>
              <a:gd name="connsiteX255" fmla="*/ 31987 w 4922532"/>
              <a:gd name="connsiteY255" fmla="*/ 1260224 h 1339642"/>
              <a:gd name="connsiteX256" fmla="*/ 75393 w 4922532"/>
              <a:gd name="connsiteY256" fmla="*/ 1083296 h 1339642"/>
              <a:gd name="connsiteX257" fmla="*/ 133495 w 4922532"/>
              <a:gd name="connsiteY257" fmla="*/ 865419 h 1339642"/>
              <a:gd name="connsiteX258" fmla="*/ 772988 w 4922532"/>
              <a:gd name="connsiteY258" fmla="*/ 465629 h 1339642"/>
              <a:gd name="connsiteX259" fmla="*/ 1068518 w 4922532"/>
              <a:gd name="connsiteY259" fmla="*/ 516697 h 1339642"/>
              <a:gd name="connsiteX260" fmla="*/ 1467136 w 4922532"/>
              <a:gd name="connsiteY260" fmla="*/ 539775 h 1339642"/>
              <a:gd name="connsiteX261" fmla="*/ 1710391 w 4922532"/>
              <a:gd name="connsiteY261" fmla="*/ 311909 h 1339642"/>
              <a:gd name="connsiteX262" fmla="*/ 1895189 w 4922532"/>
              <a:gd name="connsiteY262" fmla="*/ 110726 h 1339642"/>
              <a:gd name="connsiteX263" fmla="*/ 2281064 w 4922532"/>
              <a:gd name="connsiteY263" fmla="*/ 1571 h 133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</a:cxnLst>
            <a:rect l="l" t="t" r="r" b="b"/>
            <a:pathLst>
              <a:path w="4922532" h="1339642">
                <a:moveTo>
                  <a:pt x="1194551" y="1329523"/>
                </a:moveTo>
                <a:lnTo>
                  <a:pt x="1293219" y="1339642"/>
                </a:lnTo>
                <a:lnTo>
                  <a:pt x="1094723" y="1339642"/>
                </a:lnTo>
                <a:lnTo>
                  <a:pt x="1112640" y="1335851"/>
                </a:lnTo>
                <a:cubicBezTo>
                  <a:pt x="1139351" y="1332011"/>
                  <a:pt x="1166711" y="1329868"/>
                  <a:pt x="1194551" y="1329523"/>
                </a:cubicBezTo>
                <a:close/>
                <a:moveTo>
                  <a:pt x="3345034" y="1313266"/>
                </a:moveTo>
                <a:cubicBezTo>
                  <a:pt x="3412853" y="1307706"/>
                  <a:pt x="3478886" y="1312853"/>
                  <a:pt x="3543634" y="1335346"/>
                </a:cubicBezTo>
                <a:lnTo>
                  <a:pt x="3553900" y="1339642"/>
                </a:lnTo>
                <a:lnTo>
                  <a:pt x="3198665" y="1339642"/>
                </a:lnTo>
                <a:lnTo>
                  <a:pt x="3241903" y="1328804"/>
                </a:lnTo>
                <a:cubicBezTo>
                  <a:pt x="3276769" y="1321502"/>
                  <a:pt x="3311125" y="1316046"/>
                  <a:pt x="3345034" y="1313266"/>
                </a:cubicBezTo>
                <a:close/>
                <a:moveTo>
                  <a:pt x="2284850" y="1271627"/>
                </a:moveTo>
                <a:cubicBezTo>
                  <a:pt x="2397374" y="1263987"/>
                  <a:pt x="2510580" y="1301723"/>
                  <a:pt x="2621944" y="1337813"/>
                </a:cubicBezTo>
                <a:lnTo>
                  <a:pt x="2627692" y="1339642"/>
                </a:lnTo>
                <a:lnTo>
                  <a:pt x="2478918" y="1339642"/>
                </a:lnTo>
                <a:lnTo>
                  <a:pt x="2447337" y="1330927"/>
                </a:lnTo>
                <a:cubicBezTo>
                  <a:pt x="2394646" y="1318510"/>
                  <a:pt x="2342803" y="1311413"/>
                  <a:pt x="2291720" y="1314643"/>
                </a:cubicBezTo>
                <a:cubicBezTo>
                  <a:pt x="2261070" y="1316582"/>
                  <a:pt x="2230694" y="1322239"/>
                  <a:pt x="2200574" y="1332695"/>
                </a:cubicBezTo>
                <a:lnTo>
                  <a:pt x="2184479" y="1339642"/>
                </a:lnTo>
                <a:lnTo>
                  <a:pt x="2091552" y="1339642"/>
                </a:lnTo>
                <a:lnTo>
                  <a:pt x="2133585" y="1313793"/>
                </a:lnTo>
                <a:cubicBezTo>
                  <a:pt x="2183717" y="1287693"/>
                  <a:pt x="2234214" y="1275066"/>
                  <a:pt x="2284850" y="1271627"/>
                </a:cubicBezTo>
                <a:close/>
                <a:moveTo>
                  <a:pt x="2273963" y="1130538"/>
                </a:moveTo>
                <a:cubicBezTo>
                  <a:pt x="2392153" y="1122074"/>
                  <a:pt x="2511029" y="1161338"/>
                  <a:pt x="2627396" y="1199560"/>
                </a:cubicBezTo>
                <a:cubicBezTo>
                  <a:pt x="2775227" y="1248217"/>
                  <a:pt x="2914657" y="1294249"/>
                  <a:pt x="3052737" y="1252036"/>
                </a:cubicBezTo>
                <a:cubicBezTo>
                  <a:pt x="3325638" y="1167834"/>
                  <a:pt x="3565964" y="1093491"/>
                  <a:pt x="3795932" y="1327573"/>
                </a:cubicBezTo>
                <a:lnTo>
                  <a:pt x="3806715" y="1339642"/>
                </a:lnTo>
                <a:lnTo>
                  <a:pt x="3741683" y="1339642"/>
                </a:lnTo>
                <a:lnTo>
                  <a:pt x="3728197" y="1326702"/>
                </a:lnTo>
                <a:cubicBezTo>
                  <a:pt x="3541120" y="1164261"/>
                  <a:pt x="3344178" y="1211577"/>
                  <a:pt x="3067984" y="1297010"/>
                </a:cubicBezTo>
                <a:cubicBezTo>
                  <a:pt x="2915602" y="1343764"/>
                  <a:pt x="2762908" y="1292225"/>
                  <a:pt x="2614311" y="1244156"/>
                </a:cubicBezTo>
                <a:cubicBezTo>
                  <a:pt x="2499771" y="1206522"/>
                  <a:pt x="2389184" y="1170073"/>
                  <a:pt x="2281701" y="1177131"/>
                </a:cubicBezTo>
                <a:cubicBezTo>
                  <a:pt x="2217209" y="1181365"/>
                  <a:pt x="2153838" y="1201263"/>
                  <a:pt x="2091397" y="1245965"/>
                </a:cubicBezTo>
                <a:cubicBezTo>
                  <a:pt x="2067075" y="1264874"/>
                  <a:pt x="2044178" y="1285482"/>
                  <a:pt x="2022868" y="1307614"/>
                </a:cubicBezTo>
                <a:lnTo>
                  <a:pt x="1996178" y="1339642"/>
                </a:lnTo>
                <a:lnTo>
                  <a:pt x="1936855" y="1339642"/>
                </a:lnTo>
                <a:lnTo>
                  <a:pt x="1989751" y="1274719"/>
                </a:lnTo>
                <a:cubicBezTo>
                  <a:pt x="2012371" y="1250734"/>
                  <a:pt x="2036732" y="1228381"/>
                  <a:pt x="2062650" y="1207855"/>
                </a:cubicBezTo>
                <a:cubicBezTo>
                  <a:pt x="2132380" y="1157877"/>
                  <a:pt x="2203046" y="1135617"/>
                  <a:pt x="2273963" y="1130538"/>
                </a:cubicBezTo>
                <a:close/>
                <a:moveTo>
                  <a:pt x="2260351" y="987304"/>
                </a:moveTo>
                <a:cubicBezTo>
                  <a:pt x="2384026" y="978280"/>
                  <a:pt x="2508503" y="1019301"/>
                  <a:pt x="2630480" y="1059654"/>
                </a:cubicBezTo>
                <a:cubicBezTo>
                  <a:pt x="2785501" y="1110396"/>
                  <a:pt x="2931571" y="1158683"/>
                  <a:pt x="3077150" y="1113952"/>
                </a:cubicBezTo>
                <a:cubicBezTo>
                  <a:pt x="3403723" y="1012383"/>
                  <a:pt x="3685468" y="924454"/>
                  <a:pt x="3957662" y="1317159"/>
                </a:cubicBezTo>
                <a:lnTo>
                  <a:pt x="3970831" y="1339642"/>
                </a:lnTo>
                <a:lnTo>
                  <a:pt x="3916741" y="1339642"/>
                </a:lnTo>
                <a:lnTo>
                  <a:pt x="3875549" y="1284344"/>
                </a:lnTo>
                <a:cubicBezTo>
                  <a:pt x="3650919" y="1004916"/>
                  <a:pt x="3427069" y="1055530"/>
                  <a:pt x="3092596" y="1159505"/>
                </a:cubicBezTo>
                <a:cubicBezTo>
                  <a:pt x="2933094" y="1208988"/>
                  <a:pt x="2772812" y="1156150"/>
                  <a:pt x="2617378" y="1105245"/>
                </a:cubicBezTo>
                <a:cubicBezTo>
                  <a:pt x="2497119" y="1065716"/>
                  <a:pt x="2380812" y="1027370"/>
                  <a:pt x="2267974" y="1034933"/>
                </a:cubicBezTo>
                <a:cubicBezTo>
                  <a:pt x="2200271" y="1039470"/>
                  <a:pt x="2133815" y="1060535"/>
                  <a:pt x="2068504" y="1107786"/>
                </a:cubicBezTo>
                <a:cubicBezTo>
                  <a:pt x="2018093" y="1148496"/>
                  <a:pt x="1973803" y="1196174"/>
                  <a:pt x="1936972" y="1249383"/>
                </a:cubicBezTo>
                <a:lnTo>
                  <a:pt x="1861098" y="1339642"/>
                </a:lnTo>
                <a:lnTo>
                  <a:pt x="1790043" y="1339642"/>
                </a:lnTo>
                <a:lnTo>
                  <a:pt x="1815271" y="1318077"/>
                </a:lnTo>
                <a:cubicBezTo>
                  <a:pt x="1844479" y="1288831"/>
                  <a:pt x="1870864" y="1254599"/>
                  <a:pt x="1898027" y="1219285"/>
                </a:cubicBezTo>
                <a:cubicBezTo>
                  <a:pt x="1937603" y="1162494"/>
                  <a:pt x="1985176" y="1111748"/>
                  <a:pt x="2039317" y="1068554"/>
                </a:cubicBezTo>
                <a:cubicBezTo>
                  <a:pt x="2112231" y="1016151"/>
                  <a:pt x="2186145" y="992719"/>
                  <a:pt x="2260351" y="987304"/>
                </a:cubicBezTo>
                <a:close/>
                <a:moveTo>
                  <a:pt x="2249498" y="849842"/>
                </a:moveTo>
                <a:cubicBezTo>
                  <a:pt x="2378567" y="840298"/>
                  <a:pt x="2508620" y="883043"/>
                  <a:pt x="2635933" y="924826"/>
                </a:cubicBezTo>
                <a:cubicBezTo>
                  <a:pt x="2798384" y="978192"/>
                  <a:pt x="2950684" y="1030520"/>
                  <a:pt x="3104008" y="980860"/>
                </a:cubicBezTo>
                <a:cubicBezTo>
                  <a:pt x="3445888" y="874704"/>
                  <a:pt x="3739958" y="782283"/>
                  <a:pt x="4024556" y="1190166"/>
                </a:cubicBezTo>
                <a:lnTo>
                  <a:pt x="4112982" y="1339642"/>
                </a:lnTo>
                <a:lnTo>
                  <a:pt x="4058035" y="1339642"/>
                </a:lnTo>
                <a:lnTo>
                  <a:pt x="3986028" y="1217558"/>
                </a:lnTo>
                <a:cubicBezTo>
                  <a:pt x="3734379" y="854073"/>
                  <a:pt x="3492229" y="907469"/>
                  <a:pt x="3118477" y="1024466"/>
                </a:cubicBezTo>
                <a:cubicBezTo>
                  <a:pt x="2951621" y="1076139"/>
                  <a:pt x="2782150" y="1020308"/>
                  <a:pt x="2622070" y="968051"/>
                </a:cubicBezTo>
                <a:cubicBezTo>
                  <a:pt x="2496091" y="926627"/>
                  <a:pt x="2374455" y="886757"/>
                  <a:pt x="2256154" y="894932"/>
                </a:cubicBezTo>
                <a:cubicBezTo>
                  <a:pt x="2185175" y="899837"/>
                  <a:pt x="2115397" y="922037"/>
                  <a:pt x="2046606" y="971575"/>
                </a:cubicBezTo>
                <a:cubicBezTo>
                  <a:pt x="1993654" y="1014355"/>
                  <a:pt x="1947178" y="1064521"/>
                  <a:pt x="1908587" y="1120550"/>
                </a:cubicBezTo>
                <a:cubicBezTo>
                  <a:pt x="1850429" y="1196048"/>
                  <a:pt x="1790404" y="1274420"/>
                  <a:pt x="1697868" y="1311457"/>
                </a:cubicBezTo>
                <a:cubicBezTo>
                  <a:pt x="1587363" y="1353635"/>
                  <a:pt x="1469446" y="1323910"/>
                  <a:pt x="1356166" y="1293584"/>
                </a:cubicBezTo>
                <a:cubicBezTo>
                  <a:pt x="1284156" y="1270384"/>
                  <a:pt x="1209306" y="1257135"/>
                  <a:pt x="1133741" y="1254165"/>
                </a:cubicBezTo>
                <a:cubicBezTo>
                  <a:pt x="1031882" y="1255379"/>
                  <a:pt x="936767" y="1281637"/>
                  <a:pt x="857441" y="1327395"/>
                </a:cubicBezTo>
                <a:lnTo>
                  <a:pt x="841716" y="1339642"/>
                </a:lnTo>
                <a:lnTo>
                  <a:pt x="759940" y="1339642"/>
                </a:lnTo>
                <a:lnTo>
                  <a:pt x="819228" y="1296768"/>
                </a:lnTo>
                <a:cubicBezTo>
                  <a:pt x="908137" y="1241792"/>
                  <a:pt x="1016348" y="1210011"/>
                  <a:pt x="1132469" y="1208303"/>
                </a:cubicBezTo>
                <a:cubicBezTo>
                  <a:pt x="1212459" y="1211089"/>
                  <a:pt x="1291700" y="1225055"/>
                  <a:pt x="1367891" y="1249781"/>
                </a:cubicBezTo>
                <a:cubicBezTo>
                  <a:pt x="1478624" y="1279373"/>
                  <a:pt x="1581962" y="1306297"/>
                  <a:pt x="1680338" y="1269190"/>
                </a:cubicBezTo>
                <a:cubicBezTo>
                  <a:pt x="1760885" y="1236893"/>
                  <a:pt x="1814403" y="1166893"/>
                  <a:pt x="1871226" y="1093143"/>
                </a:cubicBezTo>
                <a:cubicBezTo>
                  <a:pt x="1912272" y="1033331"/>
                  <a:pt x="1962071" y="980056"/>
                  <a:pt x="2019047" y="934996"/>
                </a:cubicBezTo>
                <a:cubicBezTo>
                  <a:pt x="2094973" y="880120"/>
                  <a:pt x="2172058" y="855569"/>
                  <a:pt x="2249498" y="849842"/>
                </a:cubicBezTo>
                <a:close/>
                <a:moveTo>
                  <a:pt x="2242038" y="708261"/>
                </a:moveTo>
                <a:cubicBezTo>
                  <a:pt x="2376527" y="698188"/>
                  <a:pt x="2512115" y="742603"/>
                  <a:pt x="2645045" y="785892"/>
                </a:cubicBezTo>
                <a:cubicBezTo>
                  <a:pt x="2807085" y="839093"/>
                  <a:pt x="2974931" y="894220"/>
                  <a:pt x="3134272" y="844119"/>
                </a:cubicBezTo>
                <a:cubicBezTo>
                  <a:pt x="3490431" y="732466"/>
                  <a:pt x="3797476" y="636252"/>
                  <a:pt x="4093531" y="1063228"/>
                </a:cubicBezTo>
                <a:cubicBezTo>
                  <a:pt x="4129959" y="1119020"/>
                  <a:pt x="4163873" y="1176362"/>
                  <a:pt x="4195185" y="1235076"/>
                </a:cubicBezTo>
                <a:lnTo>
                  <a:pt x="4245154" y="1339642"/>
                </a:lnTo>
                <a:lnTo>
                  <a:pt x="4191584" y="1339642"/>
                </a:lnTo>
                <a:lnTo>
                  <a:pt x="4151859" y="1256536"/>
                </a:lnTo>
                <a:cubicBezTo>
                  <a:pt x="4121200" y="1198956"/>
                  <a:pt x="4088043" y="1142690"/>
                  <a:pt x="4052484" y="1087889"/>
                </a:cubicBezTo>
                <a:cubicBezTo>
                  <a:pt x="3789749" y="708468"/>
                  <a:pt x="3536573" y="764652"/>
                  <a:pt x="3146390" y="885620"/>
                </a:cubicBezTo>
                <a:cubicBezTo>
                  <a:pt x="2974507" y="940632"/>
                  <a:pt x="2797843" y="882714"/>
                  <a:pt x="2629575" y="825471"/>
                </a:cubicBezTo>
                <a:cubicBezTo>
                  <a:pt x="2499336" y="782871"/>
                  <a:pt x="2371907" y="741087"/>
                  <a:pt x="2247800" y="749560"/>
                </a:cubicBezTo>
                <a:cubicBezTo>
                  <a:pt x="2173337" y="754642"/>
                  <a:pt x="2100069" y="777816"/>
                  <a:pt x="2028110" y="829764"/>
                </a:cubicBezTo>
                <a:cubicBezTo>
                  <a:pt x="1972854" y="874686"/>
                  <a:pt x="1924371" y="927281"/>
                  <a:pt x="1884151" y="985946"/>
                </a:cubicBezTo>
                <a:cubicBezTo>
                  <a:pt x="1823319" y="1064940"/>
                  <a:pt x="1760995" y="1147017"/>
                  <a:pt x="1664812" y="1185606"/>
                </a:cubicBezTo>
                <a:cubicBezTo>
                  <a:pt x="1548521" y="1231713"/>
                  <a:pt x="1426288" y="1198933"/>
                  <a:pt x="1308540" y="1166879"/>
                </a:cubicBezTo>
                <a:cubicBezTo>
                  <a:pt x="1233151" y="1142691"/>
                  <a:pt x="1154858" y="1128858"/>
                  <a:pt x="1075805" y="1125804"/>
                </a:cubicBezTo>
                <a:cubicBezTo>
                  <a:pt x="916043" y="1127809"/>
                  <a:pt x="772328" y="1188797"/>
                  <a:pt x="676287" y="1289110"/>
                </a:cubicBezTo>
                <a:lnTo>
                  <a:pt x="640874" y="1339642"/>
                </a:lnTo>
                <a:lnTo>
                  <a:pt x="578241" y="1339642"/>
                </a:lnTo>
                <a:lnTo>
                  <a:pt x="623922" y="1277958"/>
                </a:lnTo>
                <a:cubicBezTo>
                  <a:pt x="728334" y="1158135"/>
                  <a:pt x="891010" y="1085042"/>
                  <a:pt x="1072625" y="1082852"/>
                </a:cubicBezTo>
                <a:cubicBezTo>
                  <a:pt x="1156687" y="1085818"/>
                  <a:pt x="1240011" y="1100439"/>
                  <a:pt x="1320121" y="1126361"/>
                </a:cubicBezTo>
                <a:cubicBezTo>
                  <a:pt x="1435731" y="1157839"/>
                  <a:pt x="1544727" y="1188018"/>
                  <a:pt x="1648269" y="1147240"/>
                </a:cubicBezTo>
                <a:cubicBezTo>
                  <a:pt x="1732500" y="1113350"/>
                  <a:pt x="1788513" y="1040223"/>
                  <a:pt x="1847769" y="962434"/>
                </a:cubicBezTo>
                <a:cubicBezTo>
                  <a:pt x="1890794" y="900167"/>
                  <a:pt x="1942735" y="844515"/>
                  <a:pt x="2001948" y="797250"/>
                </a:cubicBezTo>
                <a:cubicBezTo>
                  <a:pt x="2081042" y="739962"/>
                  <a:pt x="2161341" y="714303"/>
                  <a:pt x="2242038" y="708261"/>
                </a:cubicBezTo>
                <a:close/>
                <a:moveTo>
                  <a:pt x="2229142" y="568378"/>
                </a:moveTo>
                <a:cubicBezTo>
                  <a:pt x="2369085" y="557932"/>
                  <a:pt x="2510023" y="604537"/>
                  <a:pt x="2647467" y="650948"/>
                </a:cubicBezTo>
                <a:cubicBezTo>
                  <a:pt x="2816699" y="706239"/>
                  <a:pt x="2991779" y="763414"/>
                  <a:pt x="3158063" y="710958"/>
                </a:cubicBezTo>
                <a:cubicBezTo>
                  <a:pt x="3528693" y="594384"/>
                  <a:pt x="3848697" y="493428"/>
                  <a:pt x="4158533" y="938695"/>
                </a:cubicBezTo>
                <a:cubicBezTo>
                  <a:pt x="4234402" y="1054882"/>
                  <a:pt x="4299864" y="1177483"/>
                  <a:pt x="4354159" y="1305069"/>
                </a:cubicBezTo>
                <a:lnTo>
                  <a:pt x="4371068" y="1339642"/>
                </a:lnTo>
                <a:lnTo>
                  <a:pt x="4322470" y="1339642"/>
                </a:lnTo>
                <a:lnTo>
                  <a:pt x="4312230" y="1318695"/>
                </a:lnTo>
                <a:cubicBezTo>
                  <a:pt x="4258870" y="1193561"/>
                  <a:pt x="4194731" y="1073243"/>
                  <a:pt x="4120552" y="959068"/>
                </a:cubicBezTo>
                <a:cubicBezTo>
                  <a:pt x="3846194" y="562885"/>
                  <a:pt x="3581989" y="621852"/>
                  <a:pt x="3174002" y="750529"/>
                </a:cubicBezTo>
                <a:cubicBezTo>
                  <a:pt x="2993813" y="806741"/>
                  <a:pt x="2811322" y="747894"/>
                  <a:pt x="2635073" y="690143"/>
                </a:cubicBezTo>
                <a:cubicBezTo>
                  <a:pt x="2497782" y="645288"/>
                  <a:pt x="2365208" y="601988"/>
                  <a:pt x="2236266" y="611260"/>
                </a:cubicBezTo>
                <a:cubicBezTo>
                  <a:pt x="2158899" y="616824"/>
                  <a:pt x="2082840" y="641315"/>
                  <a:pt x="2007854" y="695750"/>
                </a:cubicBezTo>
                <a:cubicBezTo>
                  <a:pt x="1950013" y="742624"/>
                  <a:pt x="1899289" y="797498"/>
                  <a:pt x="1857163" y="858762"/>
                </a:cubicBezTo>
                <a:cubicBezTo>
                  <a:pt x="1794447" y="941629"/>
                  <a:pt x="1727078" y="1026091"/>
                  <a:pt x="1629166" y="1067219"/>
                </a:cubicBezTo>
                <a:cubicBezTo>
                  <a:pt x="1508830" y="1115665"/>
                  <a:pt x="1380791" y="1080962"/>
                  <a:pt x="1258557" y="1048181"/>
                </a:cubicBezTo>
                <a:cubicBezTo>
                  <a:pt x="1180047" y="1022937"/>
                  <a:pt x="1098461" y="1008507"/>
                  <a:pt x="1016100" y="1005233"/>
                </a:cubicBezTo>
                <a:cubicBezTo>
                  <a:pt x="792054" y="1008742"/>
                  <a:pt x="598282" y="1120424"/>
                  <a:pt x="513133" y="1294746"/>
                </a:cubicBezTo>
                <a:cubicBezTo>
                  <a:pt x="508759" y="1303689"/>
                  <a:pt x="504599" y="1312215"/>
                  <a:pt x="500227" y="1321158"/>
                </a:cubicBezTo>
                <a:lnTo>
                  <a:pt x="495243" y="1339642"/>
                </a:lnTo>
                <a:lnTo>
                  <a:pt x="450534" y="1339642"/>
                </a:lnTo>
                <a:lnTo>
                  <a:pt x="460446" y="1303639"/>
                </a:lnTo>
                <a:cubicBezTo>
                  <a:pt x="544095" y="1097779"/>
                  <a:pt x="761643" y="963124"/>
                  <a:pt x="1014814" y="960367"/>
                </a:cubicBezTo>
                <a:cubicBezTo>
                  <a:pt x="1101655" y="963436"/>
                  <a:pt x="1187671" y="978463"/>
                  <a:pt x="1270481" y="1004958"/>
                </a:cubicBezTo>
                <a:cubicBezTo>
                  <a:pt x="1390956" y="1037374"/>
                  <a:pt x="1505029" y="1068073"/>
                  <a:pt x="1610677" y="1026908"/>
                </a:cubicBezTo>
                <a:cubicBezTo>
                  <a:pt x="1698972" y="991630"/>
                  <a:pt x="1757287" y="914804"/>
                  <a:pt x="1819218" y="833517"/>
                </a:cubicBezTo>
                <a:cubicBezTo>
                  <a:pt x="1863890" y="768555"/>
                  <a:pt x="1917797" y="710516"/>
                  <a:pt x="1979292" y="661166"/>
                </a:cubicBezTo>
                <a:cubicBezTo>
                  <a:pt x="2061569" y="601452"/>
                  <a:pt x="2145177" y="574647"/>
                  <a:pt x="2229142" y="568378"/>
                </a:cubicBezTo>
                <a:close/>
                <a:moveTo>
                  <a:pt x="2305269" y="425686"/>
                </a:moveTo>
                <a:cubicBezTo>
                  <a:pt x="2422117" y="433852"/>
                  <a:pt x="2539451" y="472197"/>
                  <a:pt x="2654552" y="509677"/>
                </a:cubicBezTo>
                <a:cubicBezTo>
                  <a:pt x="2830422" y="567221"/>
                  <a:pt x="3012695" y="626481"/>
                  <a:pt x="3186334" y="571835"/>
                </a:cubicBezTo>
                <a:cubicBezTo>
                  <a:pt x="3571658" y="449931"/>
                  <a:pt x="3904047" y="345396"/>
                  <a:pt x="4224138" y="806267"/>
                </a:cubicBezTo>
                <a:cubicBezTo>
                  <a:pt x="4302112" y="926806"/>
                  <a:pt x="4369436" y="1053841"/>
                  <a:pt x="4425360" y="1185945"/>
                </a:cubicBezTo>
                <a:lnTo>
                  <a:pt x="4500500" y="1339642"/>
                </a:lnTo>
                <a:lnTo>
                  <a:pt x="4448278" y="1339642"/>
                </a:lnTo>
                <a:lnTo>
                  <a:pt x="4382521" y="1205385"/>
                </a:lnTo>
                <a:cubicBezTo>
                  <a:pt x="4327021" y="1075320"/>
                  <a:pt x="4260352" y="950240"/>
                  <a:pt x="4183293" y="831508"/>
                </a:cubicBezTo>
                <a:cubicBezTo>
                  <a:pt x="3897473" y="419186"/>
                  <a:pt x="3622832" y="480729"/>
                  <a:pt x="3198082" y="615083"/>
                </a:cubicBezTo>
                <a:cubicBezTo>
                  <a:pt x="3009927" y="674686"/>
                  <a:pt x="2820813" y="612587"/>
                  <a:pt x="2637750" y="552958"/>
                </a:cubicBezTo>
                <a:cubicBezTo>
                  <a:pt x="2495601" y="506307"/>
                  <a:pt x="2357616" y="461164"/>
                  <a:pt x="2223041" y="470786"/>
                </a:cubicBezTo>
                <a:cubicBezTo>
                  <a:pt x="2142297" y="476559"/>
                  <a:pt x="2062779" y="502048"/>
                  <a:pt x="1984327" y="558755"/>
                </a:cubicBezTo>
                <a:cubicBezTo>
                  <a:pt x="1924213" y="607724"/>
                  <a:pt x="1871486" y="665028"/>
                  <a:pt x="1827700" y="728977"/>
                </a:cubicBezTo>
                <a:cubicBezTo>
                  <a:pt x="1762311" y="815340"/>
                  <a:pt x="1693849" y="904041"/>
                  <a:pt x="1590710" y="945981"/>
                </a:cubicBezTo>
                <a:cubicBezTo>
                  <a:pt x="1465542" y="996396"/>
                  <a:pt x="1333606" y="960751"/>
                  <a:pt x="1205903" y="926291"/>
                </a:cubicBezTo>
                <a:cubicBezTo>
                  <a:pt x="1124825" y="900842"/>
                  <a:pt x="1040750" y="886274"/>
                  <a:pt x="955882" y="883003"/>
                </a:cubicBezTo>
                <a:cubicBezTo>
                  <a:pt x="724057" y="886586"/>
                  <a:pt x="523964" y="1003319"/>
                  <a:pt x="435794" y="1183838"/>
                </a:cubicBezTo>
                <a:cubicBezTo>
                  <a:pt x="431241" y="1193154"/>
                  <a:pt x="426690" y="1202469"/>
                  <a:pt x="422141" y="1211789"/>
                </a:cubicBezTo>
                <a:lnTo>
                  <a:pt x="387770" y="1339642"/>
                </a:lnTo>
                <a:lnTo>
                  <a:pt x="338844" y="1339642"/>
                </a:lnTo>
                <a:lnTo>
                  <a:pt x="377709" y="1195867"/>
                </a:lnTo>
                <a:cubicBezTo>
                  <a:pt x="464157" y="982273"/>
                  <a:pt x="691312" y="839817"/>
                  <a:pt x="953030" y="836399"/>
                </a:cubicBezTo>
                <a:cubicBezTo>
                  <a:pt x="1043797" y="839584"/>
                  <a:pt x="1133679" y="855371"/>
                  <a:pt x="1220176" y="883227"/>
                </a:cubicBezTo>
                <a:cubicBezTo>
                  <a:pt x="1345707" y="917157"/>
                  <a:pt x="1464427" y="949206"/>
                  <a:pt x="1575691" y="904494"/>
                </a:cubicBezTo>
                <a:cubicBezTo>
                  <a:pt x="1667254" y="867456"/>
                  <a:pt x="1729587" y="787331"/>
                  <a:pt x="1792670" y="702724"/>
                </a:cubicBezTo>
                <a:cubicBezTo>
                  <a:pt x="1838978" y="634973"/>
                  <a:pt x="1894971" y="574348"/>
                  <a:pt x="1958903" y="522749"/>
                </a:cubicBezTo>
                <a:cubicBezTo>
                  <a:pt x="2072061" y="439528"/>
                  <a:pt x="2188422" y="417519"/>
                  <a:pt x="2305269" y="425686"/>
                </a:cubicBezTo>
                <a:close/>
                <a:moveTo>
                  <a:pt x="2296541" y="283594"/>
                </a:moveTo>
                <a:cubicBezTo>
                  <a:pt x="2417207" y="291870"/>
                  <a:pt x="2538103" y="331337"/>
                  <a:pt x="2656415" y="370156"/>
                </a:cubicBezTo>
                <a:cubicBezTo>
                  <a:pt x="2839477" y="429785"/>
                  <a:pt x="3028985" y="491094"/>
                  <a:pt x="3209568" y="434094"/>
                </a:cubicBezTo>
                <a:cubicBezTo>
                  <a:pt x="3609959" y="307064"/>
                  <a:pt x="3953936" y="196625"/>
                  <a:pt x="4286840" y="675792"/>
                </a:cubicBezTo>
                <a:cubicBezTo>
                  <a:pt x="4368467" y="801317"/>
                  <a:pt x="4439024" y="933634"/>
                  <a:pt x="4497761" y="1071241"/>
                </a:cubicBezTo>
                <a:cubicBezTo>
                  <a:pt x="4536149" y="1154930"/>
                  <a:pt x="4575929" y="1240733"/>
                  <a:pt x="4619726" y="1323237"/>
                </a:cubicBezTo>
                <a:lnTo>
                  <a:pt x="4629789" y="1339642"/>
                </a:lnTo>
                <a:lnTo>
                  <a:pt x="4576126" y="1339642"/>
                </a:lnTo>
                <a:lnTo>
                  <a:pt x="4455127" y="1093212"/>
                </a:lnTo>
                <a:cubicBezTo>
                  <a:pt x="4397790" y="957803"/>
                  <a:pt x="4328803" y="827542"/>
                  <a:pt x="4248922" y="703924"/>
                </a:cubicBezTo>
                <a:cubicBezTo>
                  <a:pt x="3951895" y="275002"/>
                  <a:pt x="3665813" y="339167"/>
                  <a:pt x="3224044" y="479652"/>
                </a:cubicBezTo>
                <a:cubicBezTo>
                  <a:pt x="3029363" y="541774"/>
                  <a:pt x="2832641" y="477424"/>
                  <a:pt x="2642383" y="415705"/>
                </a:cubicBezTo>
                <a:cubicBezTo>
                  <a:pt x="2493630" y="367087"/>
                  <a:pt x="2350211" y="320313"/>
                  <a:pt x="2210331" y="330745"/>
                </a:cubicBezTo>
                <a:cubicBezTo>
                  <a:pt x="2126403" y="337008"/>
                  <a:pt x="2043750" y="363865"/>
                  <a:pt x="1961982" y="423280"/>
                </a:cubicBezTo>
                <a:cubicBezTo>
                  <a:pt x="1899470" y="474223"/>
                  <a:pt x="1844698" y="533996"/>
                  <a:pt x="1799453" y="600666"/>
                </a:cubicBezTo>
                <a:cubicBezTo>
                  <a:pt x="1731567" y="690154"/>
                  <a:pt x="1662189" y="782718"/>
                  <a:pt x="1553978" y="826088"/>
                </a:cubicBezTo>
                <a:cubicBezTo>
                  <a:pt x="1423982" y="878476"/>
                  <a:pt x="1287559" y="840152"/>
                  <a:pt x="1154461" y="805882"/>
                </a:cubicBezTo>
                <a:cubicBezTo>
                  <a:pt x="1070023" y="778368"/>
                  <a:pt x="982186" y="762677"/>
                  <a:pt x="893534" y="759193"/>
                </a:cubicBezTo>
                <a:cubicBezTo>
                  <a:pt x="652961" y="762851"/>
                  <a:pt x="445540" y="884678"/>
                  <a:pt x="353744" y="1072603"/>
                </a:cubicBezTo>
                <a:lnTo>
                  <a:pt x="339166" y="1102465"/>
                </a:lnTo>
                <a:cubicBezTo>
                  <a:pt x="316078" y="1165761"/>
                  <a:pt x="298654" y="1230919"/>
                  <a:pt x="287017" y="1297282"/>
                </a:cubicBezTo>
                <a:lnTo>
                  <a:pt x="276469" y="1339642"/>
                </a:lnTo>
                <a:lnTo>
                  <a:pt x="229472" y="1339642"/>
                </a:lnTo>
                <a:lnTo>
                  <a:pt x="242464" y="1287543"/>
                </a:lnTo>
                <a:cubicBezTo>
                  <a:pt x="254233" y="1218198"/>
                  <a:pt x="272432" y="1150129"/>
                  <a:pt x="296841" y="1084210"/>
                </a:cubicBezTo>
                <a:cubicBezTo>
                  <a:pt x="385923" y="862261"/>
                  <a:pt x="621011" y="716456"/>
                  <a:pt x="894530" y="711619"/>
                </a:cubicBezTo>
                <a:cubicBezTo>
                  <a:pt x="988176" y="714925"/>
                  <a:pt x="1080931" y="731139"/>
                  <a:pt x="1170229" y="759740"/>
                </a:cubicBezTo>
                <a:cubicBezTo>
                  <a:pt x="1300997" y="794809"/>
                  <a:pt x="1426530" y="828739"/>
                  <a:pt x="1540117" y="781279"/>
                </a:cubicBezTo>
                <a:cubicBezTo>
                  <a:pt x="1635704" y="742893"/>
                  <a:pt x="1696857" y="658293"/>
                  <a:pt x="1765714" y="570749"/>
                </a:cubicBezTo>
                <a:cubicBezTo>
                  <a:pt x="1813839" y="500547"/>
                  <a:pt x="1871851" y="437741"/>
                  <a:pt x="1938046" y="384192"/>
                </a:cubicBezTo>
                <a:cubicBezTo>
                  <a:pt x="2055440" y="298235"/>
                  <a:pt x="2175874" y="275318"/>
                  <a:pt x="2296541" y="283594"/>
                </a:cubicBezTo>
                <a:close/>
                <a:moveTo>
                  <a:pt x="2288083" y="143356"/>
                </a:moveTo>
                <a:cubicBezTo>
                  <a:pt x="2413499" y="151797"/>
                  <a:pt x="2539254" y="192690"/>
                  <a:pt x="2662920" y="232913"/>
                </a:cubicBezTo>
                <a:cubicBezTo>
                  <a:pt x="2853216" y="294591"/>
                  <a:pt x="3049523" y="358775"/>
                  <a:pt x="3237262" y="299006"/>
                </a:cubicBezTo>
                <a:cubicBezTo>
                  <a:pt x="3652915" y="165481"/>
                  <a:pt x="4010584" y="51704"/>
                  <a:pt x="4354202" y="548548"/>
                </a:cubicBezTo>
                <a:cubicBezTo>
                  <a:pt x="4438726" y="678725"/>
                  <a:pt x="4511737" y="815967"/>
                  <a:pt x="4572458" y="958664"/>
                </a:cubicBezTo>
                <a:cubicBezTo>
                  <a:pt x="4612436" y="1045046"/>
                  <a:pt x="4653409" y="1134329"/>
                  <a:pt x="4699557" y="1218937"/>
                </a:cubicBezTo>
                <a:lnTo>
                  <a:pt x="4771954" y="1339642"/>
                </a:lnTo>
                <a:lnTo>
                  <a:pt x="4718922" y="1339642"/>
                </a:lnTo>
                <a:lnTo>
                  <a:pt x="4660442" y="1241642"/>
                </a:lnTo>
                <a:cubicBezTo>
                  <a:pt x="4613478" y="1155705"/>
                  <a:pt x="4571929" y="1065637"/>
                  <a:pt x="4531927" y="978300"/>
                </a:cubicBezTo>
                <a:cubicBezTo>
                  <a:pt x="4472259" y="838165"/>
                  <a:pt x="4400427" y="703458"/>
                  <a:pt x="4317271" y="575685"/>
                </a:cubicBezTo>
                <a:cubicBezTo>
                  <a:pt x="4008961" y="130248"/>
                  <a:pt x="3712264" y="197360"/>
                  <a:pt x="3252885" y="344187"/>
                </a:cubicBezTo>
                <a:cubicBezTo>
                  <a:pt x="3051222" y="408704"/>
                  <a:pt x="2847346" y="342227"/>
                  <a:pt x="2650032" y="278087"/>
                </a:cubicBezTo>
                <a:cubicBezTo>
                  <a:pt x="2495105" y="227912"/>
                  <a:pt x="2345940" y="178686"/>
                  <a:pt x="2200639" y="189132"/>
                </a:cubicBezTo>
                <a:cubicBezTo>
                  <a:pt x="2113458" y="195401"/>
                  <a:pt x="2027668" y="223150"/>
                  <a:pt x="1942860" y="285068"/>
                </a:cubicBezTo>
                <a:cubicBezTo>
                  <a:pt x="1878357" y="337907"/>
                  <a:pt x="1821696" y="399601"/>
                  <a:pt x="1774581" y="468285"/>
                </a:cubicBezTo>
                <a:cubicBezTo>
                  <a:pt x="1704397" y="561479"/>
                  <a:pt x="1633512" y="658116"/>
                  <a:pt x="1520489" y="702465"/>
                </a:cubicBezTo>
                <a:cubicBezTo>
                  <a:pt x="1386079" y="756989"/>
                  <a:pt x="1244184" y="718935"/>
                  <a:pt x="1106776" y="681608"/>
                </a:cubicBezTo>
                <a:cubicBezTo>
                  <a:pt x="1018810" y="653742"/>
                  <a:pt x="927511" y="637916"/>
                  <a:pt x="835384" y="634592"/>
                </a:cubicBezTo>
                <a:cubicBezTo>
                  <a:pt x="585515" y="638502"/>
                  <a:pt x="369598" y="764843"/>
                  <a:pt x="274386" y="959754"/>
                </a:cubicBezTo>
                <a:cubicBezTo>
                  <a:pt x="269223" y="970348"/>
                  <a:pt x="264102" y="980829"/>
                  <a:pt x="259028" y="991198"/>
                </a:cubicBezTo>
                <a:cubicBezTo>
                  <a:pt x="234948" y="1056808"/>
                  <a:pt x="216958" y="1124458"/>
                  <a:pt x="205220" y="1193366"/>
                </a:cubicBezTo>
                <a:lnTo>
                  <a:pt x="169050" y="1339642"/>
                </a:lnTo>
                <a:lnTo>
                  <a:pt x="121075" y="1339642"/>
                </a:lnTo>
                <a:lnTo>
                  <a:pt x="159347" y="1184383"/>
                </a:lnTo>
                <a:cubicBezTo>
                  <a:pt x="171152" y="1112428"/>
                  <a:pt x="189514" y="1041715"/>
                  <a:pt x="214214" y="973121"/>
                </a:cubicBezTo>
                <a:cubicBezTo>
                  <a:pt x="308845" y="744759"/>
                  <a:pt x="551587" y="592147"/>
                  <a:pt x="832514" y="588985"/>
                </a:cubicBezTo>
                <a:cubicBezTo>
                  <a:pt x="929572" y="592223"/>
                  <a:pt x="1025710" y="608809"/>
                  <a:pt x="1118325" y="638185"/>
                </a:cubicBezTo>
                <a:cubicBezTo>
                  <a:pt x="1254155" y="674771"/>
                  <a:pt x="1382413" y="709060"/>
                  <a:pt x="1502369" y="660409"/>
                </a:cubicBezTo>
                <a:cubicBezTo>
                  <a:pt x="1601647" y="620436"/>
                  <a:pt x="1667429" y="533282"/>
                  <a:pt x="1736828" y="441668"/>
                </a:cubicBezTo>
                <a:cubicBezTo>
                  <a:pt x="1786501" y="368909"/>
                  <a:pt x="1846652" y="303802"/>
                  <a:pt x="1915297" y="248487"/>
                </a:cubicBezTo>
                <a:cubicBezTo>
                  <a:pt x="2037595" y="158918"/>
                  <a:pt x="2162668" y="134912"/>
                  <a:pt x="2288083" y="143356"/>
                </a:cubicBezTo>
                <a:close/>
                <a:moveTo>
                  <a:pt x="2281064" y="1571"/>
                </a:moveTo>
                <a:cubicBezTo>
                  <a:pt x="2410776" y="10127"/>
                  <a:pt x="2540766" y="52245"/>
                  <a:pt x="2668614" y="93804"/>
                </a:cubicBezTo>
                <a:cubicBezTo>
                  <a:pt x="2865884" y="157980"/>
                  <a:pt x="3069803" y="224419"/>
                  <a:pt x="3263909" y="161511"/>
                </a:cubicBezTo>
                <a:cubicBezTo>
                  <a:pt x="3695045" y="24969"/>
                  <a:pt x="4065290" y="-95707"/>
                  <a:pt x="4420714" y="419476"/>
                </a:cubicBezTo>
                <a:cubicBezTo>
                  <a:pt x="4508706" y="554385"/>
                  <a:pt x="4584765" y="696652"/>
                  <a:pt x="4648059" y="844622"/>
                </a:cubicBezTo>
                <a:cubicBezTo>
                  <a:pt x="4689448" y="934070"/>
                  <a:pt x="4731616" y="1026832"/>
                  <a:pt x="4779769" y="1114299"/>
                </a:cubicBezTo>
                <a:cubicBezTo>
                  <a:pt x="4806962" y="1164018"/>
                  <a:pt x="4835979" y="1212448"/>
                  <a:pt x="4866635" y="1259696"/>
                </a:cubicBezTo>
                <a:lnTo>
                  <a:pt x="4922532" y="1339642"/>
                </a:lnTo>
                <a:lnTo>
                  <a:pt x="4863031" y="1339642"/>
                </a:lnTo>
                <a:lnTo>
                  <a:pt x="4823717" y="1283145"/>
                </a:lnTo>
                <a:cubicBezTo>
                  <a:pt x="4792694" y="1235083"/>
                  <a:pt x="4763317" y="1185779"/>
                  <a:pt x="4735771" y="1135116"/>
                </a:cubicBezTo>
                <a:cubicBezTo>
                  <a:pt x="4686844" y="1046283"/>
                  <a:pt x="4644059" y="952771"/>
                  <a:pt x="4602471" y="862744"/>
                </a:cubicBezTo>
                <a:cubicBezTo>
                  <a:pt x="4541842" y="717099"/>
                  <a:pt x="4468374" y="577085"/>
                  <a:pt x="4382986" y="444293"/>
                </a:cubicBezTo>
                <a:cubicBezTo>
                  <a:pt x="4063249" y="-17328"/>
                  <a:pt x="3753193" y="51419"/>
                  <a:pt x="3279524" y="204741"/>
                </a:cubicBezTo>
                <a:cubicBezTo>
                  <a:pt x="3070502" y="271443"/>
                  <a:pt x="2859396" y="202923"/>
                  <a:pt x="2654930" y="136657"/>
                </a:cubicBezTo>
                <a:cubicBezTo>
                  <a:pt x="2527083" y="95101"/>
                  <a:pt x="2402685" y="54638"/>
                  <a:pt x="2281167" y="46127"/>
                </a:cubicBezTo>
                <a:cubicBezTo>
                  <a:pt x="2159649" y="37616"/>
                  <a:pt x="2041012" y="61054"/>
                  <a:pt x="1924684" y="147296"/>
                </a:cubicBezTo>
                <a:cubicBezTo>
                  <a:pt x="1857316" y="202286"/>
                  <a:pt x="1798300" y="266771"/>
                  <a:pt x="1749527" y="338685"/>
                </a:cubicBezTo>
                <a:cubicBezTo>
                  <a:pt x="1676842" y="434998"/>
                  <a:pt x="1601940" y="534935"/>
                  <a:pt x="1486021" y="581244"/>
                </a:cubicBezTo>
                <a:cubicBezTo>
                  <a:pt x="1346958" y="637366"/>
                  <a:pt x="1199826" y="598172"/>
                  <a:pt x="1057560" y="559913"/>
                </a:cubicBezTo>
                <a:cubicBezTo>
                  <a:pt x="966136" y="530591"/>
                  <a:pt x="871113" y="513986"/>
                  <a:pt x="775244" y="510493"/>
                </a:cubicBezTo>
                <a:cubicBezTo>
                  <a:pt x="516074" y="514643"/>
                  <a:pt x="292454" y="645877"/>
                  <a:pt x="193652" y="848147"/>
                </a:cubicBezTo>
                <a:cubicBezTo>
                  <a:pt x="188319" y="859046"/>
                  <a:pt x="182845" y="870277"/>
                  <a:pt x="177512" y="881175"/>
                </a:cubicBezTo>
                <a:cubicBezTo>
                  <a:pt x="152795" y="949439"/>
                  <a:pt x="134569" y="1019894"/>
                  <a:pt x="123038" y="1091647"/>
                </a:cubicBezTo>
                <a:cubicBezTo>
                  <a:pt x="111974" y="1153504"/>
                  <a:pt x="96838" y="1214561"/>
                  <a:pt x="77759" y="1274396"/>
                </a:cubicBezTo>
                <a:lnTo>
                  <a:pt x="51621" y="1339642"/>
                </a:lnTo>
                <a:lnTo>
                  <a:pt x="0" y="1339642"/>
                </a:lnTo>
                <a:lnTo>
                  <a:pt x="31987" y="1260224"/>
                </a:lnTo>
                <a:cubicBezTo>
                  <a:pt x="50101" y="1202181"/>
                  <a:pt x="64605" y="1143084"/>
                  <a:pt x="75393" y="1083296"/>
                </a:cubicBezTo>
                <a:cubicBezTo>
                  <a:pt x="87933" y="1009011"/>
                  <a:pt x="107377" y="936073"/>
                  <a:pt x="133495" y="865419"/>
                </a:cubicBezTo>
                <a:cubicBezTo>
                  <a:pt x="231153" y="627909"/>
                  <a:pt x="480850" y="470002"/>
                  <a:pt x="772988" y="465629"/>
                </a:cubicBezTo>
                <a:cubicBezTo>
                  <a:pt x="873354" y="468776"/>
                  <a:pt x="972818" y="485988"/>
                  <a:pt x="1068518" y="516697"/>
                </a:cubicBezTo>
                <a:cubicBezTo>
                  <a:pt x="1209204" y="554215"/>
                  <a:pt x="1342522" y="590021"/>
                  <a:pt x="1467136" y="539775"/>
                </a:cubicBezTo>
                <a:cubicBezTo>
                  <a:pt x="1570453" y="497460"/>
                  <a:pt x="1638513" y="407595"/>
                  <a:pt x="1710391" y="311909"/>
                </a:cubicBezTo>
                <a:cubicBezTo>
                  <a:pt x="1761762" y="236192"/>
                  <a:pt x="1824046" y="168385"/>
                  <a:pt x="1895189" y="110726"/>
                </a:cubicBezTo>
                <a:cubicBezTo>
                  <a:pt x="2021920" y="18027"/>
                  <a:pt x="2151351" y="-6984"/>
                  <a:pt x="2281064" y="1571"/>
                </a:cubicBezTo>
                <a:close/>
              </a:path>
            </a:pathLst>
          </a:custGeom>
          <a:solidFill>
            <a:schemeClr val="bg1">
              <a:alpha val="40000"/>
            </a:schemeClr>
          </a:solidFill>
          <a:ln w="468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0D63CAC-6313-0144-25D8-79D10E86B3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58584" r="12981"/>
          <a:stretch/>
        </p:blipFill>
        <p:spPr>
          <a:xfrm>
            <a:off x="6096000" y="0"/>
            <a:ext cx="1880844" cy="836145"/>
          </a:xfrm>
          <a:custGeom>
            <a:avLst/>
            <a:gdLst>
              <a:gd name="connsiteX0" fmla="*/ 0 w 2161410"/>
              <a:gd name="connsiteY0" fmla="*/ 0 h 1510519"/>
              <a:gd name="connsiteX1" fmla="*/ 2161410 w 2161410"/>
              <a:gd name="connsiteY1" fmla="*/ 0 h 1510519"/>
              <a:gd name="connsiteX2" fmla="*/ 2161410 w 2161410"/>
              <a:gd name="connsiteY2" fmla="*/ 1510519 h 1510519"/>
              <a:gd name="connsiteX3" fmla="*/ 0 w 2161410"/>
              <a:gd name="connsiteY3" fmla="*/ 1510519 h 1510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1410" h="1510519">
                <a:moveTo>
                  <a:pt x="0" y="0"/>
                </a:moveTo>
                <a:lnTo>
                  <a:pt x="2161410" y="0"/>
                </a:lnTo>
                <a:lnTo>
                  <a:pt x="2161410" y="1510519"/>
                </a:lnTo>
                <a:lnTo>
                  <a:pt x="0" y="151051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601293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Custom">
  <a:themeElements>
    <a:clrScheme name="All Hands Cameo">
      <a:dk1>
        <a:srgbClr val="000000"/>
      </a:dk1>
      <a:lt1>
        <a:srgbClr val="FFFFFF"/>
      </a:lt1>
      <a:dk2>
        <a:srgbClr val="6F4BDC"/>
      </a:dk2>
      <a:lt2>
        <a:srgbClr val="E7E6E6"/>
      </a:lt2>
      <a:accent1>
        <a:srgbClr val="32B5DF"/>
      </a:accent1>
      <a:accent2>
        <a:srgbClr val="CD41B0"/>
      </a:accent2>
      <a:accent3>
        <a:srgbClr val="FF8B00"/>
      </a:accent3>
      <a:accent4>
        <a:srgbClr val="34D8A7"/>
      </a:accent4>
      <a:accent5>
        <a:srgbClr val="C6FC15"/>
      </a:accent5>
      <a:accent6>
        <a:srgbClr val="027EBF"/>
      </a:accent6>
      <a:hlink>
        <a:srgbClr val="0563C1"/>
      </a:hlink>
      <a:folHlink>
        <a:srgbClr val="954F72"/>
      </a:folHlink>
    </a:clrScheme>
    <a:fontScheme name="Custom 56">
      <a:majorFont>
        <a:latin typeface="Posterama"/>
        <a:ea typeface=""/>
        <a:cs typeface=""/>
      </a:majorFont>
      <a:minorFont>
        <a:latin typeface="Avenir Next LT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22790323_Win32_SL_V6" id="{4582FF63-579D-46B8-A9FC-4C6C00E9194E}" vid="{B44E2BF2-2B75-4EA4-B623-FB53B4E05F6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B2E3A352-3CAE-40B2-B8E2-C0CF037A9E90}">
  <ds:schemaRefs>
    <ds:schemaRef ds:uri="16c05727-aa75-4e4a-9b5f-8a80a1165891"/>
    <ds:schemaRef ds:uri="230e9df3-be65-4c73-a93b-d1236ebd677e"/>
    <ds:schemaRef ds:uri="71af3243-3dd4-4a8d-8c0d-dd76da1f02a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A366BDD4-FE28-4E76-8E7B-FFEA2ADEDE5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5700335-795A-41E1-B447-F3B842050C46}">
  <ds:schemaRefs>
    <ds:schemaRef ds:uri="230e9df3-be65-4c73-a93b-d1236ebd677e"/>
    <ds:schemaRef ds:uri="71af3243-3dd4-4a8d-8c0d-dd76da1f02a5"/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Widescreen</PresentationFormat>
  <Slides>21</Slides>
  <Notes>17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Custom</vt:lpstr>
      <vt:lpstr>ΧΗΜΕΙΑ Β' ΛΥΚΕΙΟΥ  ΣΑΒΒΙΝΑ ΖΑΧΑΡΑΚΗ</vt:lpstr>
      <vt:lpstr>🔬 Καλωσορίσατε στη Β΄ Λυκείου! </vt:lpstr>
      <vt:lpstr>ΠΕΡΙΕΧΟΜΕΝΑ ΜΑΘΗΜΑΤΟΣ </vt:lpstr>
      <vt:lpstr>ΚΕΦΑΛΑΙΟ 1: ΣΤΟΙΧΕΙΟΜΕΤΡΙΑ</vt:lpstr>
      <vt:lpstr>Α' ΜΕΡΟΣ - ΘΕΩΡΙΑ</vt:lpstr>
      <vt:lpstr>ΣΤΟΙΧΕΙΟΜΕΤΡΙΚΟΙ ΥΠΟΛΟΓΙΣΜΟΙ</vt:lpstr>
      <vt:lpstr>ΓΙΑ ΤΙΣ ΑΣΚΗΣΕΙΣ </vt:lpstr>
      <vt:lpstr>ΓΙΑ ΤΙΣ ΑΣΚΗΣΕΙΣ </vt:lpstr>
      <vt:lpstr>ΓΙΑ ΤΙΣ ΑΣΚΗΣΕΙΣ </vt:lpstr>
      <vt:lpstr>ΓΙΑ ΤΙΣ ΑΣΚΗΣΕΙΣ </vt:lpstr>
      <vt:lpstr>ΓΙΑ ΤΙΣ ΑΣΚΗΣΕΙΣ</vt:lpstr>
      <vt:lpstr>ΓΙΑ ΤΙΣ ΑΣΚΗΣΕΙΣ </vt:lpstr>
      <vt:lpstr>Β' ΜΕΡΟΣ - ΑΣΚΗΣΕΙΣ</vt:lpstr>
      <vt:lpstr>Ποσότητα Ν₂ ίση με 70 g αντιδρά πλήρως με Η₂. Να υπολογίσετε τον όγκο του αερίου ΝΗ₃ που παράγεται, μετρημένο σε συνθήκες STP. </vt:lpstr>
      <vt:lpstr>Ορισμένη ποσότητα (NH₄)₂SO₄ αντιδρά με περίσσεια διαλύματος NaOH, οπότε παράγονται 11,2 L αερίου NH₃, μετρημένα σε συνθήκες STP. Να υπολογίσετε τη μάζα του (NH₄)₂SO₄ που αντέδρασε.  </vt:lpstr>
      <vt:lpstr>συνεχεια</vt:lpstr>
      <vt:lpstr>Πόσα g στερεού NaOH απαιτούνται για την πλήρη εξουδετέρωση 400 mL διαλύματος H₂SO₄ συγκέντρωσης 0,5 M; </vt:lpstr>
      <vt:lpstr>Ποσότητα Fe διαλύεται σε διάλυμα HCl συγκέντρωσης 0,5 M, οπότε ελευθερώνονται 3,36 L αερίου H₂, μετρημένα σε συνθήκες STP. Να υπολογίσετε τη μάζα του Fe που αντέδρασε και τον όγκο του διαλύματος HCl που καταναλώθηκε. </vt:lpstr>
      <vt:lpstr>ΣΥΝΕΧΕΙΑ</vt:lpstr>
      <vt:lpstr>ΣΥΝΕΧΕΙΑ</vt:lpstr>
      <vt:lpstr>     Ένα δείγμα ασβεστόλιθου έχει καθαρότητα σε CaCO₃ 75% w/w. Ποσότητα 20 g δείγματος αντιδρά με περίσσεια διαλύματος HCl. Να υπολογίσετε τον όγκο του αερίου που παράγεται σε συνθήκες STP. Οι προσμείξεις του δείγματος δεν αντιδρούν με το HCl.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revision>56</cp:revision>
  <dcterms:created xsi:type="dcterms:W3CDTF">2025-11-01T02:21:55Z</dcterms:created>
  <dcterms:modified xsi:type="dcterms:W3CDTF">2025-11-03T01:39:36Z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