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64" r:id="rId5"/>
    <p:sldId id="277" r:id="rId6"/>
    <p:sldId id="275" r:id="rId7"/>
    <p:sldId id="293" r:id="rId8"/>
    <p:sldId id="266" r:id="rId9"/>
    <p:sldId id="262" r:id="rId10"/>
    <p:sldId id="286" r:id="rId11"/>
    <p:sldId id="295" r:id="rId12"/>
    <p:sldId id="271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2F0585-E141-722D-F9D3-201DCBA141DB}" v="27" dt="2025-11-18T10:27:17.189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39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vina  Zacharaki" userId="fdbc24cc-293d-4bca-b0ec-c0e0783f2073" providerId="ADAL" clId="{1A7A1656-C6CC-5701-B604-DD43A0C7FD98}"/>
    <pc:docChg chg="modSld">
      <pc:chgData name="Savvina  Zacharaki" userId="fdbc24cc-293d-4bca-b0ec-c0e0783f2073" providerId="ADAL" clId="{1A7A1656-C6CC-5701-B604-DD43A0C7FD98}" dt="2025-10-09T02:07:52.904" v="9"/>
      <pc:docMkLst>
        <pc:docMk/>
      </pc:docMkLst>
      <pc:sldChg chg="addSp modSp">
        <pc:chgData name="Savvina  Zacharaki" userId="fdbc24cc-293d-4bca-b0ec-c0e0783f2073" providerId="ADAL" clId="{1A7A1656-C6CC-5701-B604-DD43A0C7FD98}" dt="2025-10-08T05:10:03.432" v="0"/>
        <pc:sldMkLst>
          <pc:docMk/>
          <pc:sldMk cId="1593920805" sldId="262"/>
        </pc:sldMkLst>
        <pc:picChg chg="add mod">
          <ac:chgData name="Savvina  Zacharaki" userId="fdbc24cc-293d-4bca-b0ec-c0e0783f2073" providerId="ADAL" clId="{1A7A1656-C6CC-5701-B604-DD43A0C7FD98}" dt="2025-10-08T05:10:03.432" v="0"/>
          <ac:picMkLst>
            <pc:docMk/>
            <pc:sldMk cId="1593920805" sldId="262"/>
            <ac:picMk id="6" creationId="{1BCD452A-1DC2-42AB-D797-E2C9EF12C5CE}"/>
          </ac:picMkLst>
        </pc:picChg>
      </pc:sldChg>
      <pc:sldChg chg="addSp modSp">
        <pc:chgData name="Savvina  Zacharaki" userId="fdbc24cc-293d-4bca-b0ec-c0e0783f2073" providerId="ADAL" clId="{1A7A1656-C6CC-5701-B604-DD43A0C7FD98}" dt="2025-10-08T05:10:03.432" v="0"/>
        <pc:sldMkLst>
          <pc:docMk/>
          <pc:sldMk cId="3650340329" sldId="264"/>
        </pc:sldMkLst>
        <pc:picChg chg="add mod">
          <ac:chgData name="Savvina  Zacharaki" userId="fdbc24cc-293d-4bca-b0ec-c0e0783f2073" providerId="ADAL" clId="{1A7A1656-C6CC-5701-B604-DD43A0C7FD98}" dt="2025-10-08T05:10:03.432" v="0"/>
          <ac:picMkLst>
            <pc:docMk/>
            <pc:sldMk cId="3650340329" sldId="264"/>
            <ac:picMk id="6" creationId="{FAE77E5F-EEB4-6E37-DEE8-3E4B12EFDC2A}"/>
          </ac:picMkLst>
        </pc:picChg>
      </pc:sldChg>
      <pc:sldChg chg="addSp modSp">
        <pc:chgData name="Savvina  Zacharaki" userId="fdbc24cc-293d-4bca-b0ec-c0e0783f2073" providerId="ADAL" clId="{1A7A1656-C6CC-5701-B604-DD43A0C7FD98}" dt="2025-10-08T05:10:03.432" v="0"/>
        <pc:sldMkLst>
          <pc:docMk/>
          <pc:sldMk cId="1997697987" sldId="266"/>
        </pc:sldMkLst>
        <pc:picChg chg="add mod">
          <ac:chgData name="Savvina  Zacharaki" userId="fdbc24cc-293d-4bca-b0ec-c0e0783f2073" providerId="ADAL" clId="{1A7A1656-C6CC-5701-B604-DD43A0C7FD98}" dt="2025-10-08T05:10:03.432" v="0"/>
          <ac:picMkLst>
            <pc:docMk/>
            <pc:sldMk cId="1997697987" sldId="266"/>
            <ac:picMk id="4" creationId="{7585850A-D5F9-CB92-C26E-D5F8F094EA07}"/>
          </ac:picMkLst>
        </pc:picChg>
      </pc:sldChg>
      <pc:sldChg chg="addSp modSp">
        <pc:chgData name="Savvina  Zacharaki" userId="fdbc24cc-293d-4bca-b0ec-c0e0783f2073" providerId="ADAL" clId="{1A7A1656-C6CC-5701-B604-DD43A0C7FD98}" dt="2025-10-08T05:10:03.432" v="0"/>
        <pc:sldMkLst>
          <pc:docMk/>
          <pc:sldMk cId="460935096" sldId="271"/>
        </pc:sldMkLst>
        <pc:picChg chg="add mod">
          <ac:chgData name="Savvina  Zacharaki" userId="fdbc24cc-293d-4bca-b0ec-c0e0783f2073" providerId="ADAL" clId="{1A7A1656-C6CC-5701-B604-DD43A0C7FD98}" dt="2025-10-08T05:10:03.432" v="0"/>
          <ac:picMkLst>
            <pc:docMk/>
            <pc:sldMk cId="460935096" sldId="271"/>
            <ac:picMk id="6" creationId="{0962D5AD-ECF7-355E-49D5-0C3B4F5F90E4}"/>
          </ac:picMkLst>
        </pc:picChg>
      </pc:sldChg>
      <pc:sldChg chg="addSp modSp">
        <pc:chgData name="Savvina  Zacharaki" userId="fdbc24cc-293d-4bca-b0ec-c0e0783f2073" providerId="ADAL" clId="{1A7A1656-C6CC-5701-B604-DD43A0C7FD98}" dt="2025-10-08T05:10:03.432" v="0"/>
        <pc:sldMkLst>
          <pc:docMk/>
          <pc:sldMk cId="920173932" sldId="275"/>
        </pc:sldMkLst>
        <pc:picChg chg="add mod">
          <ac:chgData name="Savvina  Zacharaki" userId="fdbc24cc-293d-4bca-b0ec-c0e0783f2073" providerId="ADAL" clId="{1A7A1656-C6CC-5701-B604-DD43A0C7FD98}" dt="2025-10-08T05:10:03.432" v="0"/>
          <ac:picMkLst>
            <pc:docMk/>
            <pc:sldMk cId="920173932" sldId="275"/>
            <ac:picMk id="6" creationId="{18D173E8-77B9-9A35-816A-A921B065313F}"/>
          </ac:picMkLst>
        </pc:picChg>
      </pc:sldChg>
      <pc:sldChg chg="addSp modSp">
        <pc:chgData name="Savvina  Zacharaki" userId="fdbc24cc-293d-4bca-b0ec-c0e0783f2073" providerId="ADAL" clId="{1A7A1656-C6CC-5701-B604-DD43A0C7FD98}" dt="2025-10-08T05:10:03.432" v="0"/>
        <pc:sldMkLst>
          <pc:docMk/>
          <pc:sldMk cId="2243494996" sldId="277"/>
        </pc:sldMkLst>
        <pc:picChg chg="add mod">
          <ac:chgData name="Savvina  Zacharaki" userId="fdbc24cc-293d-4bca-b0ec-c0e0783f2073" providerId="ADAL" clId="{1A7A1656-C6CC-5701-B604-DD43A0C7FD98}" dt="2025-10-08T05:10:03.432" v="0"/>
          <ac:picMkLst>
            <pc:docMk/>
            <pc:sldMk cId="2243494996" sldId="277"/>
            <ac:picMk id="6" creationId="{4CAA3178-F9A2-C052-FDAC-3B0D96FA26DA}"/>
          </ac:picMkLst>
        </pc:picChg>
      </pc:sldChg>
      <pc:sldChg chg="addSp delSp modSp modTransition modAnim">
        <pc:chgData name="Savvina  Zacharaki" userId="fdbc24cc-293d-4bca-b0ec-c0e0783f2073" providerId="ADAL" clId="{1A7A1656-C6CC-5701-B604-DD43A0C7FD98}" dt="2025-10-09T01:48:41.973" v="3"/>
        <pc:sldMkLst>
          <pc:docMk/>
          <pc:sldMk cId="4151694508" sldId="286"/>
        </pc:sldMkLst>
        <pc:picChg chg="add del mod">
          <ac:chgData name="Savvina  Zacharaki" userId="fdbc24cc-293d-4bca-b0ec-c0e0783f2073" providerId="ADAL" clId="{1A7A1656-C6CC-5701-B604-DD43A0C7FD98}" dt="2025-10-09T01:46:49.512" v="2"/>
          <ac:picMkLst>
            <pc:docMk/>
            <pc:sldMk cId="4151694508" sldId="286"/>
            <ac:picMk id="5" creationId="{10CD55C4-0BB7-6A8D-80C7-6367659E30B3}"/>
          </ac:picMkLst>
        </pc:picChg>
        <pc:picChg chg="add mod">
          <ac:chgData name="Savvina  Zacharaki" userId="fdbc24cc-293d-4bca-b0ec-c0e0783f2073" providerId="ADAL" clId="{1A7A1656-C6CC-5701-B604-DD43A0C7FD98}" dt="2025-10-09T01:48:41.973" v="3"/>
          <ac:picMkLst>
            <pc:docMk/>
            <pc:sldMk cId="4151694508" sldId="286"/>
            <ac:picMk id="10" creationId="{5996AAA5-6481-6A76-CD22-8539AAC6B90F}"/>
          </ac:picMkLst>
        </pc:picChg>
      </pc:sldChg>
      <pc:sldChg chg="addSp modSp">
        <pc:chgData name="Savvina  Zacharaki" userId="fdbc24cc-293d-4bca-b0ec-c0e0783f2073" providerId="ADAL" clId="{1A7A1656-C6CC-5701-B604-DD43A0C7FD98}" dt="2025-10-08T05:10:03.432" v="0"/>
        <pc:sldMkLst>
          <pc:docMk/>
          <pc:sldMk cId="2436493926" sldId="293"/>
        </pc:sldMkLst>
        <pc:picChg chg="add mod">
          <ac:chgData name="Savvina  Zacharaki" userId="fdbc24cc-293d-4bca-b0ec-c0e0783f2073" providerId="ADAL" clId="{1A7A1656-C6CC-5701-B604-DD43A0C7FD98}" dt="2025-10-08T05:10:03.432" v="0"/>
          <ac:picMkLst>
            <pc:docMk/>
            <pc:sldMk cId="2436493926" sldId="293"/>
            <ac:picMk id="6" creationId="{BC9A2472-8CB5-4B19-DB35-64B943158E72}"/>
          </ac:picMkLst>
        </pc:picChg>
      </pc:sldChg>
      <pc:sldChg chg="addSp modSp">
        <pc:chgData name="Savvina  Zacharaki" userId="fdbc24cc-293d-4bca-b0ec-c0e0783f2073" providerId="ADAL" clId="{1A7A1656-C6CC-5701-B604-DD43A0C7FD98}" dt="2025-10-08T05:10:03.432" v="0"/>
        <pc:sldMkLst>
          <pc:docMk/>
          <pc:sldMk cId="3830685312" sldId="295"/>
        </pc:sldMkLst>
        <pc:picChg chg="add mod">
          <ac:chgData name="Savvina  Zacharaki" userId="fdbc24cc-293d-4bca-b0ec-c0e0783f2073" providerId="ADAL" clId="{1A7A1656-C6CC-5701-B604-DD43A0C7FD98}" dt="2025-10-08T05:10:03.432" v="0"/>
          <ac:picMkLst>
            <pc:docMk/>
            <pc:sldMk cId="3830685312" sldId="295"/>
            <ac:picMk id="5" creationId="{AED5F711-B3E0-FDE2-302F-FBC3ECD6BF97}"/>
          </ac:picMkLst>
        </pc:picChg>
      </pc:sldChg>
      <pc:sldChg chg="addSp modSp">
        <pc:chgData name="Savvina  Zacharaki" userId="fdbc24cc-293d-4bca-b0ec-c0e0783f2073" providerId="ADAL" clId="{1A7A1656-C6CC-5701-B604-DD43A0C7FD98}" dt="2025-10-08T05:10:03.432" v="0"/>
        <pc:sldMkLst>
          <pc:docMk/>
          <pc:sldMk cId="861775149" sldId="296"/>
        </pc:sldMkLst>
        <pc:picChg chg="add mod">
          <ac:chgData name="Savvina  Zacharaki" userId="fdbc24cc-293d-4bca-b0ec-c0e0783f2073" providerId="ADAL" clId="{1A7A1656-C6CC-5701-B604-DD43A0C7FD98}" dt="2025-10-08T05:10:03.432" v="0"/>
          <ac:picMkLst>
            <pc:docMk/>
            <pc:sldMk cId="861775149" sldId="296"/>
            <ac:picMk id="6" creationId="{1378866B-142B-6BBD-91D5-48752D9A7133}"/>
          </ac:picMkLst>
        </pc:picChg>
      </pc:sldChg>
      <pc:sldChg chg="addSp delSp modSp modTransition modAnim">
        <pc:chgData name="Savvina  Zacharaki" userId="fdbc24cc-293d-4bca-b0ec-c0e0783f2073" providerId="ADAL" clId="{1A7A1656-C6CC-5701-B604-DD43A0C7FD98}" dt="2025-10-09T01:58:51.613" v="4"/>
        <pc:sldMkLst>
          <pc:docMk/>
          <pc:sldMk cId="3713772198" sldId="297"/>
        </pc:sldMkLst>
        <pc:picChg chg="add del mod">
          <ac:chgData name="Savvina  Zacharaki" userId="fdbc24cc-293d-4bca-b0ec-c0e0783f2073" providerId="ADAL" clId="{1A7A1656-C6CC-5701-B604-DD43A0C7FD98}" dt="2025-10-08T05:10:06.090" v="1"/>
          <ac:picMkLst>
            <pc:docMk/>
            <pc:sldMk cId="3713772198" sldId="297"/>
            <ac:picMk id="6" creationId="{97921531-5E85-1B73-F9E7-2BD968482EFA}"/>
          </ac:picMkLst>
        </pc:picChg>
        <pc:picChg chg="add mod">
          <ac:chgData name="Savvina  Zacharaki" userId="fdbc24cc-293d-4bca-b0ec-c0e0783f2073" providerId="ADAL" clId="{1A7A1656-C6CC-5701-B604-DD43A0C7FD98}" dt="2025-10-09T01:58:51.613" v="4"/>
          <ac:picMkLst>
            <pc:docMk/>
            <pc:sldMk cId="3713772198" sldId="297"/>
            <ac:picMk id="8" creationId="{8997FCFD-2B71-1CB3-6919-92E29049371A}"/>
          </ac:picMkLst>
        </pc:picChg>
      </pc:sldChg>
      <pc:sldChg chg="addSp modSp">
        <pc:chgData name="Savvina  Zacharaki" userId="fdbc24cc-293d-4bca-b0ec-c0e0783f2073" providerId="ADAL" clId="{1A7A1656-C6CC-5701-B604-DD43A0C7FD98}" dt="2025-10-09T02:00:05.374" v="5"/>
        <pc:sldMkLst>
          <pc:docMk/>
          <pc:sldMk cId="4068420908" sldId="298"/>
        </pc:sldMkLst>
        <pc:picChg chg="add mod">
          <ac:chgData name="Savvina  Zacharaki" userId="fdbc24cc-293d-4bca-b0ec-c0e0783f2073" providerId="ADAL" clId="{1A7A1656-C6CC-5701-B604-DD43A0C7FD98}" dt="2025-10-09T02:00:05.374" v="5"/>
          <ac:picMkLst>
            <pc:docMk/>
            <pc:sldMk cId="4068420908" sldId="298"/>
            <ac:picMk id="8" creationId="{460858A3-CE90-4621-155B-37C618E0754E}"/>
          </ac:picMkLst>
        </pc:picChg>
      </pc:sldChg>
      <pc:sldChg chg="addSp modSp">
        <pc:chgData name="Savvina  Zacharaki" userId="fdbc24cc-293d-4bca-b0ec-c0e0783f2073" providerId="ADAL" clId="{1A7A1656-C6CC-5701-B604-DD43A0C7FD98}" dt="2025-10-09T02:01:24.543" v="6"/>
        <pc:sldMkLst>
          <pc:docMk/>
          <pc:sldMk cId="845811318" sldId="299"/>
        </pc:sldMkLst>
        <pc:picChg chg="add mod">
          <ac:chgData name="Savvina  Zacharaki" userId="fdbc24cc-293d-4bca-b0ec-c0e0783f2073" providerId="ADAL" clId="{1A7A1656-C6CC-5701-B604-DD43A0C7FD98}" dt="2025-10-09T02:01:24.543" v="6"/>
          <ac:picMkLst>
            <pc:docMk/>
            <pc:sldMk cId="845811318" sldId="299"/>
            <ac:picMk id="8" creationId="{5B3DFED0-A60F-DC03-797A-EC82D7DDD833}"/>
          </ac:picMkLst>
        </pc:picChg>
      </pc:sldChg>
      <pc:sldChg chg="addSp modSp">
        <pc:chgData name="Savvina  Zacharaki" userId="fdbc24cc-293d-4bca-b0ec-c0e0783f2073" providerId="ADAL" clId="{1A7A1656-C6CC-5701-B604-DD43A0C7FD98}" dt="2025-10-09T02:02:59.140" v="7"/>
        <pc:sldMkLst>
          <pc:docMk/>
          <pc:sldMk cId="2464161821" sldId="300"/>
        </pc:sldMkLst>
        <pc:picChg chg="add mod">
          <ac:chgData name="Savvina  Zacharaki" userId="fdbc24cc-293d-4bca-b0ec-c0e0783f2073" providerId="ADAL" clId="{1A7A1656-C6CC-5701-B604-DD43A0C7FD98}" dt="2025-10-09T02:02:59.140" v="7"/>
          <ac:picMkLst>
            <pc:docMk/>
            <pc:sldMk cId="2464161821" sldId="300"/>
            <ac:picMk id="8" creationId="{72C6533A-A8CA-545E-AE21-8B3B829A6362}"/>
          </ac:picMkLst>
        </pc:picChg>
      </pc:sldChg>
      <pc:sldChg chg="addSp modSp">
        <pc:chgData name="Savvina  Zacharaki" userId="fdbc24cc-293d-4bca-b0ec-c0e0783f2073" providerId="ADAL" clId="{1A7A1656-C6CC-5701-B604-DD43A0C7FD98}" dt="2025-10-09T02:04:22.153" v="8"/>
        <pc:sldMkLst>
          <pc:docMk/>
          <pc:sldMk cId="3532942264" sldId="303"/>
        </pc:sldMkLst>
        <pc:picChg chg="add mod">
          <ac:chgData name="Savvina  Zacharaki" userId="fdbc24cc-293d-4bca-b0ec-c0e0783f2073" providerId="ADAL" clId="{1A7A1656-C6CC-5701-B604-DD43A0C7FD98}" dt="2025-10-09T02:04:22.153" v="8"/>
          <ac:picMkLst>
            <pc:docMk/>
            <pc:sldMk cId="3532942264" sldId="303"/>
            <ac:picMk id="5" creationId="{C2D5ECD7-5DD3-0D5A-02D4-B86572DA7120}"/>
          </ac:picMkLst>
        </pc:picChg>
      </pc:sldChg>
      <pc:sldChg chg="addSp modSp">
        <pc:chgData name="Savvina  Zacharaki" userId="fdbc24cc-293d-4bca-b0ec-c0e0783f2073" providerId="ADAL" clId="{1A7A1656-C6CC-5701-B604-DD43A0C7FD98}" dt="2025-10-09T02:07:52.904" v="9"/>
        <pc:sldMkLst>
          <pc:docMk/>
          <pc:sldMk cId="864479781" sldId="304"/>
        </pc:sldMkLst>
        <pc:picChg chg="add mod">
          <ac:chgData name="Savvina  Zacharaki" userId="fdbc24cc-293d-4bca-b0ec-c0e0783f2073" providerId="ADAL" clId="{1A7A1656-C6CC-5701-B604-DD43A0C7FD98}" dt="2025-10-09T02:07:52.904" v="9"/>
          <ac:picMkLst>
            <pc:docMk/>
            <pc:sldMk cId="864479781" sldId="304"/>
            <ac:picMk id="6" creationId="{D9B4CE1B-643B-9229-D0E0-DF0F3589484C}"/>
          </ac:picMkLst>
        </pc:picChg>
      </pc:sldChg>
      <pc:sldChg chg="addSp modSp">
        <pc:chgData name="Savvina  Zacharaki" userId="fdbc24cc-293d-4bca-b0ec-c0e0783f2073" providerId="ADAL" clId="{1A7A1656-C6CC-5701-B604-DD43A0C7FD98}" dt="2025-10-09T02:07:52.904" v="9"/>
        <pc:sldMkLst>
          <pc:docMk/>
          <pc:sldMk cId="4059529404" sldId="305"/>
        </pc:sldMkLst>
        <pc:picChg chg="add mod">
          <ac:chgData name="Savvina  Zacharaki" userId="fdbc24cc-293d-4bca-b0ec-c0e0783f2073" providerId="ADAL" clId="{1A7A1656-C6CC-5701-B604-DD43A0C7FD98}" dt="2025-10-09T02:07:52.904" v="9"/>
          <ac:picMkLst>
            <pc:docMk/>
            <pc:sldMk cId="4059529404" sldId="305"/>
            <ac:picMk id="6" creationId="{6E6C7048-F323-39EC-2941-A92472091B32}"/>
          </ac:picMkLst>
        </pc:picChg>
      </pc:sldChg>
      <pc:sldChg chg="addSp modSp">
        <pc:chgData name="Savvina  Zacharaki" userId="fdbc24cc-293d-4bca-b0ec-c0e0783f2073" providerId="ADAL" clId="{1A7A1656-C6CC-5701-B604-DD43A0C7FD98}" dt="2025-10-09T02:07:52.904" v="9"/>
        <pc:sldMkLst>
          <pc:docMk/>
          <pc:sldMk cId="184350790" sldId="306"/>
        </pc:sldMkLst>
        <pc:picChg chg="add mod">
          <ac:chgData name="Savvina  Zacharaki" userId="fdbc24cc-293d-4bca-b0ec-c0e0783f2073" providerId="ADAL" clId="{1A7A1656-C6CC-5701-B604-DD43A0C7FD98}" dt="2025-10-09T02:07:52.904" v="9"/>
          <ac:picMkLst>
            <pc:docMk/>
            <pc:sldMk cId="184350790" sldId="306"/>
            <ac:picMk id="6" creationId="{6AB87261-1B60-4042-4B63-1153FE562A8C}"/>
          </ac:picMkLst>
        </pc:picChg>
      </pc:sldChg>
    </pc:docChg>
  </pc:docChgLst>
  <pc:docChgLst>
    <pc:chgData name="Savvina  Zacharaki" userId="S::savvinazacharaki@chemistryonline836.onmicrosoft.com::fdbc24cc-293d-4bca-b0ec-c0e0783f2073" providerId="AD" clId="Web-{A12F0585-E141-722D-F9D3-201DCBA141DB}"/>
    <pc:docChg chg="modSld">
      <pc:chgData name="Savvina  Zacharaki" userId="S::savvinazacharaki@chemistryonline836.onmicrosoft.com::fdbc24cc-293d-4bca-b0ec-c0e0783f2073" providerId="AD" clId="Web-{A12F0585-E141-722D-F9D3-201DCBA141DB}" dt="2025-11-18T10:27:17.189" v="25"/>
      <pc:docMkLst>
        <pc:docMk/>
      </pc:docMkLst>
      <pc:sldChg chg="delSp delAnim">
        <pc:chgData name="Savvina  Zacharaki" userId="S::savvinazacharaki@chemistryonline836.onmicrosoft.com::fdbc24cc-293d-4bca-b0ec-c0e0783f2073" providerId="AD" clId="Web-{A12F0585-E141-722D-F9D3-201DCBA141DB}" dt="2025-11-18T10:25:55.156" v="13"/>
        <pc:sldMkLst>
          <pc:docMk/>
          <pc:sldMk cId="1593920805" sldId="262"/>
        </pc:sldMkLst>
        <pc:picChg chg="del">
          <ac:chgData name="Savvina  Zacharaki" userId="S::savvinazacharaki@chemistryonline836.onmicrosoft.com::fdbc24cc-293d-4bca-b0ec-c0e0783f2073" providerId="AD" clId="Web-{A12F0585-E141-722D-F9D3-201DCBA141DB}" dt="2025-11-18T10:25:55.156" v="13"/>
          <ac:picMkLst>
            <pc:docMk/>
            <pc:sldMk cId="1593920805" sldId="262"/>
            <ac:picMk id="6" creationId="{1BCD452A-1DC2-42AB-D797-E2C9EF12C5CE}"/>
          </ac:picMkLst>
        </pc:picChg>
      </pc:sldChg>
      <pc:sldChg chg="delSp modSp delAnim">
        <pc:chgData name="Savvina  Zacharaki" userId="S::savvinazacharaki@chemistryonline836.onmicrosoft.com::fdbc24cc-293d-4bca-b0ec-c0e0783f2073" providerId="AD" clId="Web-{A12F0585-E141-722D-F9D3-201DCBA141DB}" dt="2025-11-18T10:25:10.483" v="8" actId="14100"/>
        <pc:sldMkLst>
          <pc:docMk/>
          <pc:sldMk cId="3650340329" sldId="264"/>
        </pc:sldMkLst>
        <pc:spChg chg="mod">
          <ac:chgData name="Savvina  Zacharaki" userId="S::savvinazacharaki@chemistryonline836.onmicrosoft.com::fdbc24cc-293d-4bca-b0ec-c0e0783f2073" providerId="AD" clId="Web-{A12F0585-E141-722D-F9D3-201DCBA141DB}" dt="2025-11-18T10:25:10.483" v="8" actId="14100"/>
          <ac:spMkLst>
            <pc:docMk/>
            <pc:sldMk cId="3650340329" sldId="264"/>
            <ac:spMk id="2" creationId="{00000000-0000-0000-0000-000000000000}"/>
          </ac:spMkLst>
        </pc:spChg>
        <pc:picChg chg="del">
          <ac:chgData name="Savvina  Zacharaki" userId="S::savvinazacharaki@chemistryonline836.onmicrosoft.com::fdbc24cc-293d-4bca-b0ec-c0e0783f2073" providerId="AD" clId="Web-{A12F0585-E141-722D-F9D3-201DCBA141DB}" dt="2025-11-18T10:24:37.545" v="0"/>
          <ac:picMkLst>
            <pc:docMk/>
            <pc:sldMk cId="3650340329" sldId="264"/>
            <ac:picMk id="6" creationId="{FAE77E5F-EEB4-6E37-DEE8-3E4B12EFDC2A}"/>
          </ac:picMkLst>
        </pc:picChg>
      </pc:sldChg>
      <pc:sldChg chg="delSp delAnim">
        <pc:chgData name="Savvina  Zacharaki" userId="S::savvinazacharaki@chemistryonline836.onmicrosoft.com::fdbc24cc-293d-4bca-b0ec-c0e0783f2073" providerId="AD" clId="Web-{A12F0585-E141-722D-F9D3-201DCBA141DB}" dt="2025-11-18T10:25:49.203" v="12"/>
        <pc:sldMkLst>
          <pc:docMk/>
          <pc:sldMk cId="1997697987" sldId="266"/>
        </pc:sldMkLst>
        <pc:picChg chg="del">
          <ac:chgData name="Savvina  Zacharaki" userId="S::savvinazacharaki@chemistryonline836.onmicrosoft.com::fdbc24cc-293d-4bca-b0ec-c0e0783f2073" providerId="AD" clId="Web-{A12F0585-E141-722D-F9D3-201DCBA141DB}" dt="2025-11-18T10:25:49.203" v="12"/>
          <ac:picMkLst>
            <pc:docMk/>
            <pc:sldMk cId="1997697987" sldId="266"/>
            <ac:picMk id="4" creationId="{7585850A-D5F9-CB92-C26E-D5F8F094EA07}"/>
          </ac:picMkLst>
        </pc:picChg>
      </pc:sldChg>
      <pc:sldChg chg="delSp delAnim">
        <pc:chgData name="Savvina  Zacharaki" userId="S::savvinazacharaki@chemistryonline836.onmicrosoft.com::fdbc24cc-293d-4bca-b0ec-c0e0783f2073" providerId="AD" clId="Web-{A12F0585-E141-722D-F9D3-201DCBA141DB}" dt="2025-11-18T10:26:15.188" v="16"/>
        <pc:sldMkLst>
          <pc:docMk/>
          <pc:sldMk cId="460935096" sldId="271"/>
        </pc:sldMkLst>
        <pc:picChg chg="del">
          <ac:chgData name="Savvina  Zacharaki" userId="S::savvinazacharaki@chemistryonline836.onmicrosoft.com::fdbc24cc-293d-4bca-b0ec-c0e0783f2073" providerId="AD" clId="Web-{A12F0585-E141-722D-F9D3-201DCBA141DB}" dt="2025-11-18T10:26:15.188" v="16"/>
          <ac:picMkLst>
            <pc:docMk/>
            <pc:sldMk cId="460935096" sldId="271"/>
            <ac:picMk id="6" creationId="{0962D5AD-ECF7-355E-49D5-0C3B4F5F90E4}"/>
          </ac:picMkLst>
        </pc:picChg>
      </pc:sldChg>
      <pc:sldChg chg="delSp delAnim">
        <pc:chgData name="Savvina  Zacharaki" userId="S::savvinazacharaki@chemistryonline836.onmicrosoft.com::fdbc24cc-293d-4bca-b0ec-c0e0783f2073" providerId="AD" clId="Web-{A12F0585-E141-722D-F9D3-201DCBA141DB}" dt="2025-11-18T10:25:39.609" v="10"/>
        <pc:sldMkLst>
          <pc:docMk/>
          <pc:sldMk cId="920173932" sldId="275"/>
        </pc:sldMkLst>
        <pc:picChg chg="del">
          <ac:chgData name="Savvina  Zacharaki" userId="S::savvinazacharaki@chemistryonline836.onmicrosoft.com::fdbc24cc-293d-4bca-b0ec-c0e0783f2073" providerId="AD" clId="Web-{A12F0585-E141-722D-F9D3-201DCBA141DB}" dt="2025-11-18T10:25:39.609" v="10"/>
          <ac:picMkLst>
            <pc:docMk/>
            <pc:sldMk cId="920173932" sldId="275"/>
            <ac:picMk id="6" creationId="{18D173E8-77B9-9A35-816A-A921B065313F}"/>
          </ac:picMkLst>
        </pc:picChg>
      </pc:sldChg>
      <pc:sldChg chg="delSp delAnim">
        <pc:chgData name="Savvina  Zacharaki" userId="S::savvinazacharaki@chemistryonline836.onmicrosoft.com::fdbc24cc-293d-4bca-b0ec-c0e0783f2073" providerId="AD" clId="Web-{A12F0585-E141-722D-F9D3-201DCBA141DB}" dt="2025-11-18T10:25:28.202" v="9"/>
        <pc:sldMkLst>
          <pc:docMk/>
          <pc:sldMk cId="2243494996" sldId="277"/>
        </pc:sldMkLst>
        <pc:picChg chg="del">
          <ac:chgData name="Savvina  Zacharaki" userId="S::savvinazacharaki@chemistryonline836.onmicrosoft.com::fdbc24cc-293d-4bca-b0ec-c0e0783f2073" providerId="AD" clId="Web-{A12F0585-E141-722D-F9D3-201DCBA141DB}" dt="2025-11-18T10:25:28.202" v="9"/>
          <ac:picMkLst>
            <pc:docMk/>
            <pc:sldMk cId="2243494996" sldId="277"/>
            <ac:picMk id="6" creationId="{4CAA3178-F9A2-C052-FDAC-3B0D96FA26DA}"/>
          </ac:picMkLst>
        </pc:picChg>
      </pc:sldChg>
      <pc:sldChg chg="delSp delAnim">
        <pc:chgData name="Savvina  Zacharaki" userId="S::savvinazacharaki@chemistryonline836.onmicrosoft.com::fdbc24cc-293d-4bca-b0ec-c0e0783f2073" providerId="AD" clId="Web-{A12F0585-E141-722D-F9D3-201DCBA141DB}" dt="2025-11-18T10:26:02.406" v="14"/>
        <pc:sldMkLst>
          <pc:docMk/>
          <pc:sldMk cId="4151694508" sldId="286"/>
        </pc:sldMkLst>
        <pc:picChg chg="del">
          <ac:chgData name="Savvina  Zacharaki" userId="S::savvinazacharaki@chemistryonline836.onmicrosoft.com::fdbc24cc-293d-4bca-b0ec-c0e0783f2073" providerId="AD" clId="Web-{A12F0585-E141-722D-F9D3-201DCBA141DB}" dt="2025-11-18T10:26:02.406" v="14"/>
          <ac:picMkLst>
            <pc:docMk/>
            <pc:sldMk cId="4151694508" sldId="286"/>
            <ac:picMk id="10" creationId="{5996AAA5-6481-6A76-CD22-8539AAC6B90F}"/>
          </ac:picMkLst>
        </pc:picChg>
      </pc:sldChg>
      <pc:sldChg chg="delSp delAnim">
        <pc:chgData name="Savvina  Zacharaki" userId="S::savvinazacharaki@chemistryonline836.onmicrosoft.com::fdbc24cc-293d-4bca-b0ec-c0e0783f2073" providerId="AD" clId="Web-{A12F0585-E141-722D-F9D3-201DCBA141DB}" dt="2025-11-18T10:25:44.703" v="11"/>
        <pc:sldMkLst>
          <pc:docMk/>
          <pc:sldMk cId="2436493926" sldId="293"/>
        </pc:sldMkLst>
        <pc:picChg chg="del">
          <ac:chgData name="Savvina  Zacharaki" userId="S::savvinazacharaki@chemistryonline836.onmicrosoft.com::fdbc24cc-293d-4bca-b0ec-c0e0783f2073" providerId="AD" clId="Web-{A12F0585-E141-722D-F9D3-201DCBA141DB}" dt="2025-11-18T10:25:44.703" v="11"/>
          <ac:picMkLst>
            <pc:docMk/>
            <pc:sldMk cId="2436493926" sldId="293"/>
            <ac:picMk id="6" creationId="{BC9A2472-8CB5-4B19-DB35-64B943158E72}"/>
          </ac:picMkLst>
        </pc:picChg>
      </pc:sldChg>
      <pc:sldChg chg="delSp delAnim">
        <pc:chgData name="Savvina  Zacharaki" userId="S::savvinazacharaki@chemistryonline836.onmicrosoft.com::fdbc24cc-293d-4bca-b0ec-c0e0783f2073" providerId="AD" clId="Web-{A12F0585-E141-722D-F9D3-201DCBA141DB}" dt="2025-11-18T10:26:08.938" v="15"/>
        <pc:sldMkLst>
          <pc:docMk/>
          <pc:sldMk cId="3830685312" sldId="295"/>
        </pc:sldMkLst>
        <pc:picChg chg="del">
          <ac:chgData name="Savvina  Zacharaki" userId="S::savvinazacharaki@chemistryonline836.onmicrosoft.com::fdbc24cc-293d-4bca-b0ec-c0e0783f2073" providerId="AD" clId="Web-{A12F0585-E141-722D-F9D3-201DCBA141DB}" dt="2025-11-18T10:26:08.938" v="15"/>
          <ac:picMkLst>
            <pc:docMk/>
            <pc:sldMk cId="3830685312" sldId="295"/>
            <ac:picMk id="5" creationId="{AED5F711-B3E0-FDE2-302F-FBC3ECD6BF97}"/>
          </ac:picMkLst>
        </pc:picChg>
      </pc:sldChg>
      <pc:sldChg chg="delSp delAnim">
        <pc:chgData name="Savvina  Zacharaki" userId="S::savvinazacharaki@chemistryonline836.onmicrosoft.com::fdbc24cc-293d-4bca-b0ec-c0e0783f2073" providerId="AD" clId="Web-{A12F0585-E141-722D-F9D3-201DCBA141DB}" dt="2025-11-18T10:26:20.250" v="17"/>
        <pc:sldMkLst>
          <pc:docMk/>
          <pc:sldMk cId="861775149" sldId="296"/>
        </pc:sldMkLst>
        <pc:picChg chg="del">
          <ac:chgData name="Savvina  Zacharaki" userId="S::savvinazacharaki@chemistryonline836.onmicrosoft.com::fdbc24cc-293d-4bca-b0ec-c0e0783f2073" providerId="AD" clId="Web-{A12F0585-E141-722D-F9D3-201DCBA141DB}" dt="2025-11-18T10:26:20.250" v="17"/>
          <ac:picMkLst>
            <pc:docMk/>
            <pc:sldMk cId="861775149" sldId="296"/>
            <ac:picMk id="6" creationId="{1378866B-142B-6BBD-91D5-48752D9A7133}"/>
          </ac:picMkLst>
        </pc:picChg>
      </pc:sldChg>
      <pc:sldChg chg="delSp delAnim">
        <pc:chgData name="Savvina  Zacharaki" userId="S::savvinazacharaki@chemistryonline836.onmicrosoft.com::fdbc24cc-293d-4bca-b0ec-c0e0783f2073" providerId="AD" clId="Web-{A12F0585-E141-722D-F9D3-201DCBA141DB}" dt="2025-11-18T10:26:29.844" v="18"/>
        <pc:sldMkLst>
          <pc:docMk/>
          <pc:sldMk cId="3713772198" sldId="297"/>
        </pc:sldMkLst>
        <pc:picChg chg="del">
          <ac:chgData name="Savvina  Zacharaki" userId="S::savvinazacharaki@chemistryonline836.onmicrosoft.com::fdbc24cc-293d-4bca-b0ec-c0e0783f2073" providerId="AD" clId="Web-{A12F0585-E141-722D-F9D3-201DCBA141DB}" dt="2025-11-18T10:26:29.844" v="18"/>
          <ac:picMkLst>
            <pc:docMk/>
            <pc:sldMk cId="3713772198" sldId="297"/>
            <ac:picMk id="8" creationId="{8997FCFD-2B71-1CB3-6919-92E29049371A}"/>
          </ac:picMkLst>
        </pc:picChg>
      </pc:sldChg>
      <pc:sldChg chg="delSp delAnim">
        <pc:chgData name="Savvina  Zacharaki" userId="S::savvinazacharaki@chemistryonline836.onmicrosoft.com::fdbc24cc-293d-4bca-b0ec-c0e0783f2073" providerId="AD" clId="Web-{A12F0585-E141-722D-F9D3-201DCBA141DB}" dt="2025-11-18T10:26:36.126" v="19"/>
        <pc:sldMkLst>
          <pc:docMk/>
          <pc:sldMk cId="4068420908" sldId="298"/>
        </pc:sldMkLst>
        <pc:picChg chg="del">
          <ac:chgData name="Savvina  Zacharaki" userId="S::savvinazacharaki@chemistryonline836.onmicrosoft.com::fdbc24cc-293d-4bca-b0ec-c0e0783f2073" providerId="AD" clId="Web-{A12F0585-E141-722D-F9D3-201DCBA141DB}" dt="2025-11-18T10:26:36.126" v="19"/>
          <ac:picMkLst>
            <pc:docMk/>
            <pc:sldMk cId="4068420908" sldId="298"/>
            <ac:picMk id="8" creationId="{460858A3-CE90-4621-155B-37C618E0754E}"/>
          </ac:picMkLst>
        </pc:picChg>
      </pc:sldChg>
      <pc:sldChg chg="delSp delAnim">
        <pc:chgData name="Savvina  Zacharaki" userId="S::savvinazacharaki@chemistryonline836.onmicrosoft.com::fdbc24cc-293d-4bca-b0ec-c0e0783f2073" providerId="AD" clId="Web-{A12F0585-E141-722D-F9D3-201DCBA141DB}" dt="2025-11-18T10:26:41.907" v="20"/>
        <pc:sldMkLst>
          <pc:docMk/>
          <pc:sldMk cId="845811318" sldId="299"/>
        </pc:sldMkLst>
        <pc:picChg chg="del">
          <ac:chgData name="Savvina  Zacharaki" userId="S::savvinazacharaki@chemistryonline836.onmicrosoft.com::fdbc24cc-293d-4bca-b0ec-c0e0783f2073" providerId="AD" clId="Web-{A12F0585-E141-722D-F9D3-201DCBA141DB}" dt="2025-11-18T10:26:41.907" v="20"/>
          <ac:picMkLst>
            <pc:docMk/>
            <pc:sldMk cId="845811318" sldId="299"/>
            <ac:picMk id="8" creationId="{5B3DFED0-A60F-DC03-797A-EC82D7DDD833}"/>
          </ac:picMkLst>
        </pc:picChg>
      </pc:sldChg>
      <pc:sldChg chg="delSp delAnim">
        <pc:chgData name="Savvina  Zacharaki" userId="S::savvinazacharaki@chemistryonline836.onmicrosoft.com::fdbc24cc-293d-4bca-b0ec-c0e0783f2073" providerId="AD" clId="Web-{A12F0585-E141-722D-F9D3-201DCBA141DB}" dt="2025-11-18T10:26:48.392" v="21"/>
        <pc:sldMkLst>
          <pc:docMk/>
          <pc:sldMk cId="2464161821" sldId="300"/>
        </pc:sldMkLst>
        <pc:picChg chg="del">
          <ac:chgData name="Savvina  Zacharaki" userId="S::savvinazacharaki@chemistryonline836.onmicrosoft.com::fdbc24cc-293d-4bca-b0ec-c0e0783f2073" providerId="AD" clId="Web-{A12F0585-E141-722D-F9D3-201DCBA141DB}" dt="2025-11-18T10:26:48.392" v="21"/>
          <ac:picMkLst>
            <pc:docMk/>
            <pc:sldMk cId="2464161821" sldId="300"/>
            <ac:picMk id="8" creationId="{72C6533A-A8CA-545E-AE21-8B3B829A6362}"/>
          </ac:picMkLst>
        </pc:picChg>
      </pc:sldChg>
      <pc:sldChg chg="delSp delAnim">
        <pc:chgData name="Savvina  Zacharaki" userId="S::savvinazacharaki@chemistryonline836.onmicrosoft.com::fdbc24cc-293d-4bca-b0ec-c0e0783f2073" providerId="AD" clId="Web-{A12F0585-E141-722D-F9D3-201DCBA141DB}" dt="2025-11-18T10:27:02.017" v="22"/>
        <pc:sldMkLst>
          <pc:docMk/>
          <pc:sldMk cId="3532942264" sldId="303"/>
        </pc:sldMkLst>
        <pc:picChg chg="del">
          <ac:chgData name="Savvina  Zacharaki" userId="S::savvinazacharaki@chemistryonline836.onmicrosoft.com::fdbc24cc-293d-4bca-b0ec-c0e0783f2073" providerId="AD" clId="Web-{A12F0585-E141-722D-F9D3-201DCBA141DB}" dt="2025-11-18T10:27:02.017" v="22"/>
          <ac:picMkLst>
            <pc:docMk/>
            <pc:sldMk cId="3532942264" sldId="303"/>
            <ac:picMk id="5" creationId="{C2D5ECD7-5DD3-0D5A-02D4-B86572DA7120}"/>
          </ac:picMkLst>
        </pc:picChg>
      </pc:sldChg>
      <pc:sldChg chg="delSp delAnim">
        <pc:chgData name="Savvina  Zacharaki" userId="S::savvinazacharaki@chemistryonline836.onmicrosoft.com::fdbc24cc-293d-4bca-b0ec-c0e0783f2073" providerId="AD" clId="Web-{A12F0585-E141-722D-F9D3-201DCBA141DB}" dt="2025-11-18T10:27:06.314" v="23"/>
        <pc:sldMkLst>
          <pc:docMk/>
          <pc:sldMk cId="864479781" sldId="304"/>
        </pc:sldMkLst>
        <pc:picChg chg="del">
          <ac:chgData name="Savvina  Zacharaki" userId="S::savvinazacharaki@chemistryonline836.onmicrosoft.com::fdbc24cc-293d-4bca-b0ec-c0e0783f2073" providerId="AD" clId="Web-{A12F0585-E141-722D-F9D3-201DCBA141DB}" dt="2025-11-18T10:27:06.314" v="23"/>
          <ac:picMkLst>
            <pc:docMk/>
            <pc:sldMk cId="864479781" sldId="304"/>
            <ac:picMk id="6" creationId="{D9B4CE1B-643B-9229-D0E0-DF0F3589484C}"/>
          </ac:picMkLst>
        </pc:picChg>
      </pc:sldChg>
      <pc:sldChg chg="delSp delAnim">
        <pc:chgData name="Savvina  Zacharaki" userId="S::savvinazacharaki@chemistryonline836.onmicrosoft.com::fdbc24cc-293d-4bca-b0ec-c0e0783f2073" providerId="AD" clId="Web-{A12F0585-E141-722D-F9D3-201DCBA141DB}" dt="2025-11-18T10:27:11.548" v="24"/>
        <pc:sldMkLst>
          <pc:docMk/>
          <pc:sldMk cId="4059529404" sldId="305"/>
        </pc:sldMkLst>
        <pc:picChg chg="del">
          <ac:chgData name="Savvina  Zacharaki" userId="S::savvinazacharaki@chemistryonline836.onmicrosoft.com::fdbc24cc-293d-4bca-b0ec-c0e0783f2073" providerId="AD" clId="Web-{A12F0585-E141-722D-F9D3-201DCBA141DB}" dt="2025-11-18T10:27:11.548" v="24"/>
          <ac:picMkLst>
            <pc:docMk/>
            <pc:sldMk cId="4059529404" sldId="305"/>
            <ac:picMk id="6" creationId="{6E6C7048-F323-39EC-2941-A92472091B32}"/>
          </ac:picMkLst>
        </pc:picChg>
      </pc:sldChg>
      <pc:sldChg chg="delSp delAnim">
        <pc:chgData name="Savvina  Zacharaki" userId="S::savvinazacharaki@chemistryonline836.onmicrosoft.com::fdbc24cc-293d-4bca-b0ec-c0e0783f2073" providerId="AD" clId="Web-{A12F0585-E141-722D-F9D3-201DCBA141DB}" dt="2025-11-18T10:27:17.189" v="25"/>
        <pc:sldMkLst>
          <pc:docMk/>
          <pc:sldMk cId="184350790" sldId="306"/>
        </pc:sldMkLst>
        <pc:picChg chg="del">
          <ac:chgData name="Savvina  Zacharaki" userId="S::savvinazacharaki@chemistryonline836.onmicrosoft.com::fdbc24cc-293d-4bca-b0ec-c0e0783f2073" providerId="AD" clId="Web-{A12F0585-E141-722D-F9D3-201DCBA141DB}" dt="2025-11-18T10:27:17.189" v="25"/>
          <ac:picMkLst>
            <pc:docMk/>
            <pc:sldMk cId="184350790" sldId="306"/>
            <ac:picMk id="6" creationId="{6AB87261-1B60-4042-4B63-1153FE562A8C}"/>
          </ac:picMkLst>
        </pc:picChg>
      </pc:sldChg>
    </pc:docChg>
  </pc:docChgLst>
  <pc:docChgLst>
    <pc:chgData name="Savvina  Zacharaki" userId="S::savvinazacharaki@chemistryonline836.onmicrosoft.com::fdbc24cc-293d-4bca-b0ec-c0e0783f2073" providerId="AD" clId="Web-{23716A0A-5E32-36F2-E4B2-3728BA2543F1}"/>
    <pc:docChg chg="addSld delSld modSld">
      <pc:chgData name="Savvina  Zacharaki" userId="S::savvinazacharaki@chemistryonline836.onmicrosoft.com::fdbc24cc-293d-4bca-b0ec-c0e0783f2073" providerId="AD" clId="Web-{23716A0A-5E32-36F2-E4B2-3728BA2543F1}" dt="2025-09-29T03:30:14.780" v="708"/>
      <pc:docMkLst>
        <pc:docMk/>
      </pc:docMkLst>
      <pc:sldChg chg="modSp">
        <pc:chgData name="Savvina  Zacharaki" userId="S::savvinazacharaki@chemistryonline836.onmicrosoft.com::fdbc24cc-293d-4bca-b0ec-c0e0783f2073" providerId="AD" clId="Web-{23716A0A-5E32-36F2-E4B2-3728BA2543F1}" dt="2025-09-29T02:03:36.807" v="283" actId="20577"/>
        <pc:sldMkLst>
          <pc:docMk/>
          <pc:sldMk cId="1593920805" sldId="262"/>
        </pc:sldMkLst>
        <pc:spChg chg="mod">
          <ac:chgData name="Savvina  Zacharaki" userId="S::savvinazacharaki@chemistryonline836.onmicrosoft.com::fdbc24cc-293d-4bca-b0ec-c0e0783f2073" providerId="AD" clId="Web-{23716A0A-5E32-36F2-E4B2-3728BA2543F1}" dt="2025-09-29T02:03:07.259" v="281" actId="20577"/>
          <ac:spMkLst>
            <pc:docMk/>
            <pc:sldMk cId="1593920805" sldId="262"/>
            <ac:spMk id="2" creationId="{75031FE9-9059-4FE8-B4AC-9771F23A1B89}"/>
          </ac:spMkLst>
        </pc:spChg>
        <pc:spChg chg="mod">
          <ac:chgData name="Savvina  Zacharaki" userId="S::savvinazacharaki@chemistryonline836.onmicrosoft.com::fdbc24cc-293d-4bca-b0ec-c0e0783f2073" providerId="AD" clId="Web-{23716A0A-5E32-36F2-E4B2-3728BA2543F1}" dt="2025-09-29T02:03:36.807" v="283" actId="20577"/>
          <ac:spMkLst>
            <pc:docMk/>
            <pc:sldMk cId="1593920805" sldId="262"/>
            <ac:spMk id="3" creationId="{D4A2EB3F-4D60-451F-8F45-7D6654D2FCD9}"/>
          </ac:spMkLst>
        </pc:spChg>
      </pc:sldChg>
      <pc:sldChg chg="modSp">
        <pc:chgData name="Savvina  Zacharaki" userId="S::savvinazacharaki@chemistryonline836.onmicrosoft.com::fdbc24cc-293d-4bca-b0ec-c0e0783f2073" providerId="AD" clId="Web-{23716A0A-5E32-36F2-E4B2-3728BA2543F1}" dt="2025-09-29T01:49:57.994" v="15" actId="20577"/>
        <pc:sldMkLst>
          <pc:docMk/>
          <pc:sldMk cId="3650340329" sldId="264"/>
        </pc:sldMkLst>
        <pc:spChg chg="mod">
          <ac:chgData name="Savvina  Zacharaki" userId="S::savvinazacharaki@chemistryonline836.onmicrosoft.com::fdbc24cc-293d-4bca-b0ec-c0e0783f2073" providerId="AD" clId="Web-{23716A0A-5E32-36F2-E4B2-3728BA2543F1}" dt="2025-09-29T01:49:45.650" v="9" actId="20577"/>
          <ac:spMkLst>
            <pc:docMk/>
            <pc:sldMk cId="3650340329" sldId="264"/>
            <ac:spMk id="2" creationId="{00000000-0000-0000-0000-000000000000}"/>
          </ac:spMkLst>
        </pc:spChg>
        <pc:spChg chg="mod">
          <ac:chgData name="Savvina  Zacharaki" userId="S::savvinazacharaki@chemistryonline836.onmicrosoft.com::fdbc24cc-293d-4bca-b0ec-c0e0783f2073" providerId="AD" clId="Web-{23716A0A-5E32-36F2-E4B2-3728BA2543F1}" dt="2025-09-29T01:49:57.994" v="15" actId="20577"/>
          <ac:spMkLst>
            <pc:docMk/>
            <pc:sldMk cId="3650340329" sldId="264"/>
            <ac:spMk id="3" creationId="{00000000-0000-0000-0000-000000000000}"/>
          </ac:spMkLst>
        </pc:spChg>
      </pc:sldChg>
      <pc:sldChg chg="modSp">
        <pc:chgData name="Savvina  Zacharaki" userId="S::savvinazacharaki@chemistryonline836.onmicrosoft.com::fdbc24cc-293d-4bca-b0ec-c0e0783f2073" providerId="AD" clId="Web-{23716A0A-5E32-36F2-E4B2-3728BA2543F1}" dt="2025-09-29T02:02:00.008" v="265" actId="20577"/>
        <pc:sldMkLst>
          <pc:docMk/>
          <pc:sldMk cId="1997697987" sldId="266"/>
        </pc:sldMkLst>
        <pc:spChg chg="mod">
          <ac:chgData name="Savvina  Zacharaki" userId="S::savvinazacharaki@chemistryonline836.onmicrosoft.com::fdbc24cc-293d-4bca-b0ec-c0e0783f2073" providerId="AD" clId="Web-{23716A0A-5E32-36F2-E4B2-3728BA2543F1}" dt="2025-09-29T02:02:00.008" v="265" actId="20577"/>
          <ac:spMkLst>
            <pc:docMk/>
            <pc:sldMk cId="1997697987" sldId="266"/>
            <ac:spMk id="2" creationId="{00000000-0000-0000-0000-000000000000}"/>
          </ac:spMkLst>
        </pc:spChg>
      </pc:sldChg>
      <pc:sldChg chg="addSp delSp modSp">
        <pc:chgData name="Savvina  Zacharaki" userId="S::savvinazacharaki@chemistryonline836.onmicrosoft.com::fdbc24cc-293d-4bca-b0ec-c0e0783f2073" providerId="AD" clId="Web-{23716A0A-5E32-36F2-E4B2-3728BA2543F1}" dt="2025-09-29T02:25:30.410" v="412" actId="20577"/>
        <pc:sldMkLst>
          <pc:docMk/>
          <pc:sldMk cId="460935096" sldId="271"/>
        </pc:sldMkLst>
        <pc:spChg chg="mod">
          <ac:chgData name="Savvina  Zacharaki" userId="S::savvinazacharaki@chemistryonline836.onmicrosoft.com::fdbc24cc-293d-4bca-b0ec-c0e0783f2073" providerId="AD" clId="Web-{23716A0A-5E32-36F2-E4B2-3728BA2543F1}" dt="2025-09-29T02:18:57.193" v="362" actId="20577"/>
          <ac:spMkLst>
            <pc:docMk/>
            <pc:sldMk cId="460935096" sldId="271"/>
            <ac:spMk id="4" creationId="{971188AF-1B8F-40DD-90B1-DC0F52BA46BA}"/>
          </ac:spMkLst>
        </pc:spChg>
        <pc:spChg chg="add mod">
          <ac:chgData name="Savvina  Zacharaki" userId="S::savvinazacharaki@chemistryonline836.onmicrosoft.com::fdbc24cc-293d-4bca-b0ec-c0e0783f2073" providerId="AD" clId="Web-{23716A0A-5E32-36F2-E4B2-3728BA2543F1}" dt="2025-09-29T02:25:30.410" v="412" actId="20577"/>
          <ac:spMkLst>
            <pc:docMk/>
            <pc:sldMk cId="460935096" sldId="271"/>
            <ac:spMk id="5" creationId="{0BED2E0D-2A18-836F-B69C-E30B2D09E78A}"/>
          </ac:spMkLst>
        </pc:spChg>
      </pc:sldChg>
      <pc:sldChg chg="modSp">
        <pc:chgData name="Savvina  Zacharaki" userId="S::savvinazacharaki@chemistryonline836.onmicrosoft.com::fdbc24cc-293d-4bca-b0ec-c0e0783f2073" providerId="AD" clId="Web-{23716A0A-5E32-36F2-E4B2-3728BA2543F1}" dt="2025-09-29T01:56:10.470" v="130" actId="20577"/>
        <pc:sldMkLst>
          <pc:docMk/>
          <pc:sldMk cId="920173932" sldId="275"/>
        </pc:sldMkLst>
        <pc:spChg chg="mod">
          <ac:chgData name="Savvina  Zacharaki" userId="S::savvinazacharaki@chemistryonline836.onmicrosoft.com::fdbc24cc-293d-4bca-b0ec-c0e0783f2073" providerId="AD" clId="Web-{23716A0A-5E32-36F2-E4B2-3728BA2543F1}" dt="2025-09-29T01:55:08.593" v="77" actId="20577"/>
          <ac:spMkLst>
            <pc:docMk/>
            <pc:sldMk cId="920173932" sldId="275"/>
            <ac:spMk id="2" creationId="{38FFA191-5CCC-43CB-BD83-4F80ED362608}"/>
          </ac:spMkLst>
        </pc:spChg>
        <pc:spChg chg="mod">
          <ac:chgData name="Savvina  Zacharaki" userId="S::savvinazacharaki@chemistryonline836.onmicrosoft.com::fdbc24cc-293d-4bca-b0ec-c0e0783f2073" providerId="AD" clId="Web-{23716A0A-5E32-36F2-E4B2-3728BA2543F1}" dt="2025-09-29T01:56:10.470" v="130" actId="20577"/>
          <ac:spMkLst>
            <pc:docMk/>
            <pc:sldMk cId="920173932" sldId="275"/>
            <ac:spMk id="3" creationId="{E14BBEAF-B516-45F4-9EF6-A9F65111580F}"/>
          </ac:spMkLst>
        </pc:spChg>
      </pc:sldChg>
      <pc:sldChg chg="modSp">
        <pc:chgData name="Savvina  Zacharaki" userId="S::savvinazacharaki@chemistryonline836.onmicrosoft.com::fdbc24cc-293d-4bca-b0ec-c0e0783f2073" providerId="AD" clId="Web-{23716A0A-5E32-36F2-E4B2-3728BA2543F1}" dt="2025-09-29T01:54:22.185" v="61" actId="20577"/>
        <pc:sldMkLst>
          <pc:docMk/>
          <pc:sldMk cId="2243494996" sldId="277"/>
        </pc:sldMkLst>
        <pc:spChg chg="mod">
          <ac:chgData name="Savvina  Zacharaki" userId="S::savvinazacharaki@chemistryonline836.onmicrosoft.com::fdbc24cc-293d-4bca-b0ec-c0e0783f2073" providerId="AD" clId="Web-{23716A0A-5E32-36F2-E4B2-3728BA2543F1}" dt="2025-09-29T01:52:56.475" v="50" actId="14100"/>
          <ac:spMkLst>
            <pc:docMk/>
            <pc:sldMk cId="2243494996" sldId="277"/>
            <ac:spMk id="2" creationId="{6719F29B-F233-48AF-8261-F33A4E079E3E}"/>
          </ac:spMkLst>
        </pc:spChg>
        <pc:spChg chg="mod">
          <ac:chgData name="Savvina  Zacharaki" userId="S::savvinazacharaki@chemistryonline836.onmicrosoft.com::fdbc24cc-293d-4bca-b0ec-c0e0783f2073" providerId="AD" clId="Web-{23716A0A-5E32-36F2-E4B2-3728BA2543F1}" dt="2025-09-29T01:54:22.185" v="61" actId="20577"/>
          <ac:spMkLst>
            <pc:docMk/>
            <pc:sldMk cId="2243494996" sldId="277"/>
            <ac:spMk id="3" creationId="{35E3EA69-4E0E-41BD-8095-A124225A2647}"/>
          </ac:spMkLst>
        </pc:spChg>
      </pc:sldChg>
      <pc:sldChg chg="delSp modSp">
        <pc:chgData name="Savvina  Zacharaki" userId="S::savvinazacharaki@chemistryonline836.onmicrosoft.com::fdbc24cc-293d-4bca-b0ec-c0e0783f2073" providerId="AD" clId="Web-{23716A0A-5E32-36F2-E4B2-3728BA2543F1}" dt="2025-09-29T02:14:20.996" v="335" actId="20577"/>
        <pc:sldMkLst>
          <pc:docMk/>
          <pc:sldMk cId="4151694508" sldId="286"/>
        </pc:sldMkLst>
        <pc:spChg chg="mod">
          <ac:chgData name="Savvina  Zacharaki" userId="S::savvinazacharaki@chemistryonline836.onmicrosoft.com::fdbc24cc-293d-4bca-b0ec-c0e0783f2073" providerId="AD" clId="Web-{23716A0A-5E32-36F2-E4B2-3728BA2543F1}" dt="2025-09-29T02:07:12.571" v="298" actId="20577"/>
          <ac:spMkLst>
            <pc:docMk/>
            <pc:sldMk cId="4151694508" sldId="286"/>
            <ac:spMk id="4" creationId="{FAD2AE59-5630-4D5C-83A9-4CDEF4D7DCFB}"/>
          </ac:spMkLst>
        </pc:spChg>
        <pc:spChg chg="mod">
          <ac:chgData name="Savvina  Zacharaki" userId="S::savvinazacharaki@chemistryonline836.onmicrosoft.com::fdbc24cc-293d-4bca-b0ec-c0e0783f2073" providerId="AD" clId="Web-{23716A0A-5E32-36F2-E4B2-3728BA2543F1}" dt="2025-09-29T02:14:20.996" v="335" actId="20577"/>
          <ac:spMkLst>
            <pc:docMk/>
            <pc:sldMk cId="4151694508" sldId="286"/>
            <ac:spMk id="6" creationId="{5A6B31B0-7B84-475D-961F-09C0191F91A2}"/>
          </ac:spMkLst>
        </pc:spChg>
      </pc:sldChg>
      <pc:sldChg chg="modSp">
        <pc:chgData name="Savvina  Zacharaki" userId="S::savvinazacharaki@chemistryonline836.onmicrosoft.com::fdbc24cc-293d-4bca-b0ec-c0e0783f2073" providerId="AD" clId="Web-{23716A0A-5E32-36F2-E4B2-3728BA2543F1}" dt="2025-09-29T01:57:58.691" v="216" actId="20577"/>
        <pc:sldMkLst>
          <pc:docMk/>
          <pc:sldMk cId="2436493926" sldId="293"/>
        </pc:sldMkLst>
        <pc:spChg chg="mod">
          <ac:chgData name="Savvina  Zacharaki" userId="S::savvinazacharaki@chemistryonline836.onmicrosoft.com::fdbc24cc-293d-4bca-b0ec-c0e0783f2073" providerId="AD" clId="Web-{23716A0A-5E32-36F2-E4B2-3728BA2543F1}" dt="2025-09-29T01:56:31.783" v="137" actId="20577"/>
          <ac:spMkLst>
            <pc:docMk/>
            <pc:sldMk cId="2436493926" sldId="293"/>
            <ac:spMk id="2" creationId="{BCCAEE93-8585-46D4-A7EC-F184E317CB2E}"/>
          </ac:spMkLst>
        </pc:spChg>
        <pc:spChg chg="mod">
          <ac:chgData name="Savvina  Zacharaki" userId="S::savvinazacharaki@chemistryonline836.onmicrosoft.com::fdbc24cc-293d-4bca-b0ec-c0e0783f2073" providerId="AD" clId="Web-{23716A0A-5E32-36F2-E4B2-3728BA2543F1}" dt="2025-09-29T01:57:58.691" v="216" actId="20577"/>
          <ac:spMkLst>
            <pc:docMk/>
            <pc:sldMk cId="2436493926" sldId="293"/>
            <ac:spMk id="3" creationId="{24AFFC60-19C3-4901-93F7-7AAF4C09F8C6}"/>
          </ac:spMkLst>
        </pc:spChg>
      </pc:sldChg>
      <pc:sldChg chg="addSp delSp modSp">
        <pc:chgData name="Savvina  Zacharaki" userId="S::savvinazacharaki@chemistryonline836.onmicrosoft.com::fdbc24cc-293d-4bca-b0ec-c0e0783f2073" providerId="AD" clId="Web-{23716A0A-5E32-36F2-E4B2-3728BA2543F1}" dt="2025-09-29T02:18:49.318" v="359" actId="20577"/>
        <pc:sldMkLst>
          <pc:docMk/>
          <pc:sldMk cId="3830685312" sldId="295"/>
        </pc:sldMkLst>
        <pc:spChg chg="mod">
          <ac:chgData name="Savvina  Zacharaki" userId="S::savvinazacharaki@chemistryonline836.onmicrosoft.com::fdbc24cc-293d-4bca-b0ec-c0e0783f2073" providerId="AD" clId="Web-{23716A0A-5E32-36F2-E4B2-3728BA2543F1}" dt="2025-09-29T02:15:18.548" v="343" actId="20577"/>
          <ac:spMkLst>
            <pc:docMk/>
            <pc:sldMk cId="3830685312" sldId="295"/>
            <ac:spMk id="4" creationId="{FAD2AE59-5630-4D5C-83A9-4CDEF4D7DCFB}"/>
          </ac:spMkLst>
        </pc:spChg>
        <pc:spChg chg="mod">
          <ac:chgData name="Savvina  Zacharaki" userId="S::savvinazacharaki@chemistryonline836.onmicrosoft.com::fdbc24cc-293d-4bca-b0ec-c0e0783f2073" providerId="AD" clId="Web-{23716A0A-5E32-36F2-E4B2-3728BA2543F1}" dt="2025-09-29T02:18:49.318" v="359" actId="20577"/>
          <ac:spMkLst>
            <pc:docMk/>
            <pc:sldMk cId="3830685312" sldId="295"/>
            <ac:spMk id="6" creationId="{5A6B31B0-7B84-475D-961F-09C0191F91A2}"/>
          </ac:spMkLst>
        </pc:spChg>
      </pc:sldChg>
      <pc:sldChg chg="modSp new">
        <pc:chgData name="Savvina  Zacharaki" userId="S::savvinazacharaki@chemistryonline836.onmicrosoft.com::fdbc24cc-293d-4bca-b0ec-c0e0783f2073" providerId="AD" clId="Web-{23716A0A-5E32-36F2-E4B2-3728BA2543F1}" dt="2025-09-29T02:50:24.184" v="449" actId="20577"/>
        <pc:sldMkLst>
          <pc:docMk/>
          <pc:sldMk cId="861775149" sldId="296"/>
        </pc:sldMkLst>
        <pc:spChg chg="mod">
          <ac:chgData name="Savvina  Zacharaki" userId="S::savvinazacharaki@chemistryonline836.onmicrosoft.com::fdbc24cc-293d-4bca-b0ec-c0e0783f2073" providerId="AD" clId="Web-{23716A0A-5E32-36F2-E4B2-3728BA2543F1}" dt="2025-09-29T02:45:46.884" v="426" actId="20577"/>
          <ac:spMkLst>
            <pc:docMk/>
            <pc:sldMk cId="861775149" sldId="296"/>
            <ac:spMk id="2" creationId="{0195BE12-DEB5-E996-7C4B-DB5081443C43}"/>
          </ac:spMkLst>
        </pc:spChg>
        <pc:spChg chg="mod">
          <ac:chgData name="Savvina  Zacharaki" userId="S::savvinazacharaki@chemistryonline836.onmicrosoft.com::fdbc24cc-293d-4bca-b0ec-c0e0783f2073" providerId="AD" clId="Web-{23716A0A-5E32-36F2-E4B2-3728BA2543F1}" dt="2025-09-29T02:50:24.184" v="449" actId="20577"/>
          <ac:spMkLst>
            <pc:docMk/>
            <pc:sldMk cId="861775149" sldId="296"/>
            <ac:spMk id="3" creationId="{05068987-EE8E-12CD-D1F5-4A5FC437813B}"/>
          </ac:spMkLst>
        </pc:spChg>
      </pc:sldChg>
      <pc:sldChg chg="modSp new">
        <pc:chgData name="Savvina  Zacharaki" userId="S::savvinazacharaki@chemistryonline836.onmicrosoft.com::fdbc24cc-293d-4bca-b0ec-c0e0783f2073" providerId="AD" clId="Web-{23716A0A-5E32-36F2-E4B2-3728BA2543F1}" dt="2025-09-29T02:52:59.081" v="461" actId="20577"/>
        <pc:sldMkLst>
          <pc:docMk/>
          <pc:sldMk cId="3713772198" sldId="297"/>
        </pc:sldMkLst>
        <pc:spChg chg="mod">
          <ac:chgData name="Savvina  Zacharaki" userId="S::savvinazacharaki@chemistryonline836.onmicrosoft.com::fdbc24cc-293d-4bca-b0ec-c0e0783f2073" providerId="AD" clId="Web-{23716A0A-5E32-36F2-E4B2-3728BA2543F1}" dt="2025-09-29T02:51:14.154" v="453" actId="20577"/>
          <ac:spMkLst>
            <pc:docMk/>
            <pc:sldMk cId="3713772198" sldId="297"/>
            <ac:spMk id="2" creationId="{FC5CF432-3117-1E42-977D-0E7A7C199141}"/>
          </ac:spMkLst>
        </pc:spChg>
        <pc:spChg chg="mod">
          <ac:chgData name="Savvina  Zacharaki" userId="S::savvinazacharaki@chemistryonline836.onmicrosoft.com::fdbc24cc-293d-4bca-b0ec-c0e0783f2073" providerId="AD" clId="Web-{23716A0A-5E32-36F2-E4B2-3728BA2543F1}" dt="2025-09-29T02:52:59.081" v="461" actId="20577"/>
          <ac:spMkLst>
            <pc:docMk/>
            <pc:sldMk cId="3713772198" sldId="297"/>
            <ac:spMk id="3" creationId="{9F3705B4-E7A6-F802-6656-FFFC98FE66B1}"/>
          </ac:spMkLst>
        </pc:spChg>
      </pc:sldChg>
      <pc:sldChg chg="modSp new">
        <pc:chgData name="Savvina  Zacharaki" userId="S::savvinazacharaki@chemistryonline836.onmicrosoft.com::fdbc24cc-293d-4bca-b0ec-c0e0783f2073" providerId="AD" clId="Web-{23716A0A-5E32-36F2-E4B2-3728BA2543F1}" dt="2025-09-29T02:54:48.964" v="482" actId="20577"/>
        <pc:sldMkLst>
          <pc:docMk/>
          <pc:sldMk cId="4068420908" sldId="298"/>
        </pc:sldMkLst>
        <pc:spChg chg="mod">
          <ac:chgData name="Savvina  Zacharaki" userId="S::savvinazacharaki@chemistryonline836.onmicrosoft.com::fdbc24cc-293d-4bca-b0ec-c0e0783f2073" providerId="AD" clId="Web-{23716A0A-5E32-36F2-E4B2-3728BA2543F1}" dt="2025-09-29T02:53:12.504" v="469" actId="20577"/>
          <ac:spMkLst>
            <pc:docMk/>
            <pc:sldMk cId="4068420908" sldId="298"/>
            <ac:spMk id="2" creationId="{F0155AD5-EEB4-BC8B-3532-30C4F5C9FE89}"/>
          </ac:spMkLst>
        </pc:spChg>
        <pc:spChg chg="mod">
          <ac:chgData name="Savvina  Zacharaki" userId="S::savvinazacharaki@chemistryonline836.onmicrosoft.com::fdbc24cc-293d-4bca-b0ec-c0e0783f2073" providerId="AD" clId="Web-{23716A0A-5E32-36F2-E4B2-3728BA2543F1}" dt="2025-09-29T02:54:48.964" v="482" actId="20577"/>
          <ac:spMkLst>
            <pc:docMk/>
            <pc:sldMk cId="4068420908" sldId="298"/>
            <ac:spMk id="3" creationId="{5485FC05-333E-F7A7-A4EC-279288ECE6D4}"/>
          </ac:spMkLst>
        </pc:spChg>
      </pc:sldChg>
      <pc:sldChg chg="modSp new">
        <pc:chgData name="Savvina  Zacharaki" userId="S::savvinazacharaki@chemistryonline836.onmicrosoft.com::fdbc24cc-293d-4bca-b0ec-c0e0783f2073" providerId="AD" clId="Web-{23716A0A-5E32-36F2-E4B2-3728BA2543F1}" dt="2025-09-29T03:00:37.414" v="498" actId="20577"/>
        <pc:sldMkLst>
          <pc:docMk/>
          <pc:sldMk cId="845811318" sldId="299"/>
        </pc:sldMkLst>
        <pc:spChg chg="mod">
          <ac:chgData name="Savvina  Zacharaki" userId="S::savvinazacharaki@chemistryonline836.onmicrosoft.com::fdbc24cc-293d-4bca-b0ec-c0e0783f2073" providerId="AD" clId="Web-{23716A0A-5E32-36F2-E4B2-3728BA2543F1}" dt="2025-09-29T02:57:58.628" v="486" actId="20577"/>
          <ac:spMkLst>
            <pc:docMk/>
            <pc:sldMk cId="845811318" sldId="299"/>
            <ac:spMk id="2" creationId="{2D96E58D-9063-58D1-F68D-1EB4A0650D07}"/>
          </ac:spMkLst>
        </pc:spChg>
        <pc:spChg chg="mod">
          <ac:chgData name="Savvina  Zacharaki" userId="S::savvinazacharaki@chemistryonline836.onmicrosoft.com::fdbc24cc-293d-4bca-b0ec-c0e0783f2073" providerId="AD" clId="Web-{23716A0A-5E32-36F2-E4B2-3728BA2543F1}" dt="2025-09-29T03:00:37.414" v="498" actId="20577"/>
          <ac:spMkLst>
            <pc:docMk/>
            <pc:sldMk cId="845811318" sldId="299"/>
            <ac:spMk id="3" creationId="{D22361E7-7751-2D3F-3B47-48367A11E54D}"/>
          </ac:spMkLst>
        </pc:spChg>
      </pc:sldChg>
      <pc:sldChg chg="modSp new">
        <pc:chgData name="Savvina  Zacharaki" userId="S::savvinazacharaki@chemistryonline836.onmicrosoft.com::fdbc24cc-293d-4bca-b0ec-c0e0783f2073" providerId="AD" clId="Web-{23716A0A-5E32-36F2-E4B2-3728BA2543F1}" dt="2025-09-29T03:02:32.447" v="508" actId="20577"/>
        <pc:sldMkLst>
          <pc:docMk/>
          <pc:sldMk cId="2464161821" sldId="300"/>
        </pc:sldMkLst>
        <pc:spChg chg="mod">
          <ac:chgData name="Savvina  Zacharaki" userId="S::savvinazacharaki@chemistryonline836.onmicrosoft.com::fdbc24cc-293d-4bca-b0ec-c0e0783f2073" providerId="AD" clId="Web-{23716A0A-5E32-36F2-E4B2-3728BA2543F1}" dt="2025-09-29T03:01:34.837" v="502" actId="20577"/>
          <ac:spMkLst>
            <pc:docMk/>
            <pc:sldMk cId="2464161821" sldId="300"/>
            <ac:spMk id="2" creationId="{C23EC7E6-B863-A008-13BA-1480998EC35B}"/>
          </ac:spMkLst>
        </pc:spChg>
        <pc:spChg chg="mod">
          <ac:chgData name="Savvina  Zacharaki" userId="S::savvinazacharaki@chemistryonline836.onmicrosoft.com::fdbc24cc-293d-4bca-b0ec-c0e0783f2073" providerId="AD" clId="Web-{23716A0A-5E32-36F2-E4B2-3728BA2543F1}" dt="2025-09-29T03:02:32.447" v="508" actId="20577"/>
          <ac:spMkLst>
            <pc:docMk/>
            <pc:sldMk cId="2464161821" sldId="300"/>
            <ac:spMk id="3" creationId="{B6176312-FEA5-2CA6-25A8-4B2A2475B0B4}"/>
          </ac:spMkLst>
        </pc:spChg>
      </pc:sldChg>
      <pc:sldChg chg="modSp new">
        <pc:chgData name="Savvina  Zacharaki" userId="S::savvinazacharaki@chemistryonline836.onmicrosoft.com::fdbc24cc-293d-4bca-b0ec-c0e0783f2073" providerId="AD" clId="Web-{23716A0A-5E32-36F2-E4B2-3728BA2543F1}" dt="2025-09-29T03:03:24.339" v="518" actId="20577"/>
        <pc:sldMkLst>
          <pc:docMk/>
          <pc:sldMk cId="3944643556" sldId="301"/>
        </pc:sldMkLst>
        <pc:spChg chg="mod">
          <ac:chgData name="Savvina  Zacharaki" userId="S::savvinazacharaki@chemistryonline836.onmicrosoft.com::fdbc24cc-293d-4bca-b0ec-c0e0783f2073" providerId="AD" clId="Web-{23716A0A-5E32-36F2-E4B2-3728BA2543F1}" dt="2025-09-29T03:02:42.276" v="512" actId="20577"/>
          <ac:spMkLst>
            <pc:docMk/>
            <pc:sldMk cId="3944643556" sldId="301"/>
            <ac:spMk id="2" creationId="{D28D79BD-22F8-4F6B-4580-D72527D23CAE}"/>
          </ac:spMkLst>
        </pc:spChg>
        <pc:spChg chg="mod">
          <ac:chgData name="Savvina  Zacharaki" userId="S::savvinazacharaki@chemistryonline836.onmicrosoft.com::fdbc24cc-293d-4bca-b0ec-c0e0783f2073" providerId="AD" clId="Web-{23716A0A-5E32-36F2-E4B2-3728BA2543F1}" dt="2025-09-29T03:03:24.339" v="518" actId="20577"/>
          <ac:spMkLst>
            <pc:docMk/>
            <pc:sldMk cId="3944643556" sldId="301"/>
            <ac:spMk id="3" creationId="{E9C5F010-2B5F-40B5-A3E8-27FE75742D87}"/>
          </ac:spMkLst>
        </pc:spChg>
      </pc:sldChg>
      <pc:sldChg chg="modSp new">
        <pc:chgData name="Savvina  Zacharaki" userId="S::savvinazacharaki@chemistryonline836.onmicrosoft.com::fdbc24cc-293d-4bca-b0ec-c0e0783f2073" providerId="AD" clId="Web-{23716A0A-5E32-36F2-E4B2-3728BA2543F1}" dt="2025-09-29T03:04:18.121" v="529" actId="20577"/>
        <pc:sldMkLst>
          <pc:docMk/>
          <pc:sldMk cId="2926909238" sldId="302"/>
        </pc:sldMkLst>
        <pc:spChg chg="mod">
          <ac:chgData name="Savvina  Zacharaki" userId="S::savvinazacharaki@chemistryonline836.onmicrosoft.com::fdbc24cc-293d-4bca-b0ec-c0e0783f2073" providerId="AD" clId="Web-{23716A0A-5E32-36F2-E4B2-3728BA2543F1}" dt="2025-09-29T03:03:37.823" v="526" actId="20577"/>
          <ac:spMkLst>
            <pc:docMk/>
            <pc:sldMk cId="2926909238" sldId="302"/>
            <ac:spMk id="2" creationId="{D8B48BCE-B336-C014-DEEE-6D23B86397B0}"/>
          </ac:spMkLst>
        </pc:spChg>
        <pc:spChg chg="mod">
          <ac:chgData name="Savvina  Zacharaki" userId="S::savvinazacharaki@chemistryonline836.onmicrosoft.com::fdbc24cc-293d-4bca-b0ec-c0e0783f2073" providerId="AD" clId="Web-{23716A0A-5E32-36F2-E4B2-3728BA2543F1}" dt="2025-09-29T03:04:18.121" v="529" actId="20577"/>
          <ac:spMkLst>
            <pc:docMk/>
            <pc:sldMk cId="2926909238" sldId="302"/>
            <ac:spMk id="3" creationId="{69338AA0-169E-9462-FD59-90C39ECE4CF8}"/>
          </ac:spMkLst>
        </pc:spChg>
      </pc:sldChg>
      <pc:sldChg chg="addSp delSp modSp new mod modClrScheme chgLayout">
        <pc:chgData name="Savvina  Zacharaki" userId="S::savvinazacharaki@chemistryonline836.onmicrosoft.com::fdbc24cc-293d-4bca-b0ec-c0e0783f2073" providerId="AD" clId="Web-{23716A0A-5E32-36F2-E4B2-3728BA2543F1}" dt="2025-09-29T03:05:15.746" v="541" actId="20577"/>
        <pc:sldMkLst>
          <pc:docMk/>
          <pc:sldMk cId="3532942264" sldId="303"/>
        </pc:sldMkLst>
        <pc:spChg chg="mod">
          <ac:chgData name="Savvina  Zacharaki" userId="S::savvinazacharaki@chemistryonline836.onmicrosoft.com::fdbc24cc-293d-4bca-b0ec-c0e0783f2073" providerId="AD" clId="Web-{23716A0A-5E32-36F2-E4B2-3728BA2543F1}" dt="2025-09-29T03:04:59.918" v="531"/>
          <ac:spMkLst>
            <pc:docMk/>
            <pc:sldMk cId="3532942264" sldId="303"/>
            <ac:spMk id="4" creationId="{BDA0929C-FD97-ABFE-8E75-6D80237D7980}"/>
          </ac:spMkLst>
        </pc:spChg>
        <pc:spChg chg="add mod">
          <ac:chgData name="Savvina  Zacharaki" userId="S::savvinazacharaki@chemistryonline836.onmicrosoft.com::fdbc24cc-293d-4bca-b0ec-c0e0783f2073" providerId="AD" clId="Web-{23716A0A-5E32-36F2-E4B2-3728BA2543F1}" dt="2025-09-29T03:05:15.746" v="541" actId="20577"/>
          <ac:spMkLst>
            <pc:docMk/>
            <pc:sldMk cId="3532942264" sldId="303"/>
            <ac:spMk id="9" creationId="{AF095C86-E948-0BF2-134A-34AA11EB6C39}"/>
          </ac:spMkLst>
        </pc:spChg>
        <pc:spChg chg="add mod">
          <ac:chgData name="Savvina  Zacharaki" userId="S::savvinazacharaki@chemistryonline836.onmicrosoft.com::fdbc24cc-293d-4bca-b0ec-c0e0783f2073" providerId="AD" clId="Web-{23716A0A-5E32-36F2-E4B2-3728BA2543F1}" dt="2025-09-29T03:04:59.918" v="531"/>
          <ac:spMkLst>
            <pc:docMk/>
            <pc:sldMk cId="3532942264" sldId="303"/>
            <ac:spMk id="11" creationId="{D7ADF69C-B21A-64A1-F31F-420C1C90BAE8}"/>
          </ac:spMkLst>
        </pc:spChg>
        <pc:spChg chg="add mod">
          <ac:chgData name="Savvina  Zacharaki" userId="S::savvinazacharaki@chemistryonline836.onmicrosoft.com::fdbc24cc-293d-4bca-b0ec-c0e0783f2073" providerId="AD" clId="Web-{23716A0A-5E32-36F2-E4B2-3728BA2543F1}" dt="2025-09-29T03:04:59.918" v="531"/>
          <ac:spMkLst>
            <pc:docMk/>
            <pc:sldMk cId="3532942264" sldId="303"/>
            <ac:spMk id="13" creationId="{23DA744F-AB7E-D978-3177-7D7358331A07}"/>
          </ac:spMkLst>
        </pc:spChg>
      </pc:sldChg>
      <pc:sldChg chg="addSp delSp modSp new mod modClrScheme chgLayout">
        <pc:chgData name="Savvina  Zacharaki" userId="S::savvinazacharaki@chemistryonline836.onmicrosoft.com::fdbc24cc-293d-4bca-b0ec-c0e0783f2073" providerId="AD" clId="Web-{23716A0A-5E32-36F2-E4B2-3728BA2543F1}" dt="2025-09-29T03:15:29.134" v="593" actId="20577"/>
        <pc:sldMkLst>
          <pc:docMk/>
          <pc:sldMk cId="864479781" sldId="304"/>
        </pc:sldMkLst>
        <pc:spChg chg="mod">
          <ac:chgData name="Savvina  Zacharaki" userId="S::savvinazacharaki@chemistryonline836.onmicrosoft.com::fdbc24cc-293d-4bca-b0ec-c0e0783f2073" providerId="AD" clId="Web-{23716A0A-5E32-36F2-E4B2-3728BA2543F1}" dt="2025-09-29T03:05:40.606" v="545"/>
          <ac:spMkLst>
            <pc:docMk/>
            <pc:sldMk cId="864479781" sldId="304"/>
            <ac:spMk id="5" creationId="{33288EA2-8CA8-CAF1-073D-8872197F3C11}"/>
          </ac:spMkLst>
        </pc:spChg>
        <pc:spChg chg="add mod">
          <ac:chgData name="Savvina  Zacharaki" userId="S::savvinazacharaki@chemistryonline836.onmicrosoft.com::fdbc24cc-293d-4bca-b0ec-c0e0783f2073" providerId="AD" clId="Web-{23716A0A-5E32-36F2-E4B2-3728BA2543F1}" dt="2025-09-29T03:13:07.832" v="553" actId="20577"/>
          <ac:spMkLst>
            <pc:docMk/>
            <pc:sldMk cId="864479781" sldId="304"/>
            <ac:spMk id="16" creationId="{F95A02C2-882B-0D9C-CA85-450DCC9DA921}"/>
          </ac:spMkLst>
        </pc:spChg>
        <pc:spChg chg="add mod">
          <ac:chgData name="Savvina  Zacharaki" userId="S::savvinazacharaki@chemistryonline836.onmicrosoft.com::fdbc24cc-293d-4bca-b0ec-c0e0783f2073" providerId="AD" clId="Web-{23716A0A-5E32-36F2-E4B2-3728BA2543F1}" dt="2025-09-29T03:15:29.134" v="593" actId="20577"/>
          <ac:spMkLst>
            <pc:docMk/>
            <pc:sldMk cId="864479781" sldId="304"/>
            <ac:spMk id="17" creationId="{AA8BE70E-9172-EC9B-9046-3A2CC52842FF}"/>
          </ac:spMkLst>
        </pc:spChg>
      </pc:sldChg>
      <pc:sldChg chg="modSp new">
        <pc:chgData name="Savvina  Zacharaki" userId="S::savvinazacharaki@chemistryonline836.onmicrosoft.com::fdbc24cc-293d-4bca-b0ec-c0e0783f2073" providerId="AD" clId="Web-{23716A0A-5E32-36F2-E4B2-3728BA2543F1}" dt="2025-09-29T03:15:56.760" v="596" actId="20577"/>
        <pc:sldMkLst>
          <pc:docMk/>
          <pc:sldMk cId="4059529404" sldId="305"/>
        </pc:sldMkLst>
        <pc:spChg chg="mod">
          <ac:chgData name="Savvina  Zacharaki" userId="S::savvinazacharaki@chemistryonline836.onmicrosoft.com::fdbc24cc-293d-4bca-b0ec-c0e0783f2073" providerId="AD" clId="Web-{23716A0A-5E32-36F2-E4B2-3728BA2543F1}" dt="2025-09-29T03:15:05.383" v="590" actId="20577"/>
          <ac:spMkLst>
            <pc:docMk/>
            <pc:sldMk cId="4059529404" sldId="305"/>
            <ac:spMk id="2" creationId="{2B84DF85-8C39-7398-936F-5D93A8B8A513}"/>
          </ac:spMkLst>
        </pc:spChg>
        <pc:spChg chg="mod">
          <ac:chgData name="Savvina  Zacharaki" userId="S::savvinazacharaki@chemistryonline836.onmicrosoft.com::fdbc24cc-293d-4bca-b0ec-c0e0783f2073" providerId="AD" clId="Web-{23716A0A-5E32-36F2-E4B2-3728BA2543F1}" dt="2025-09-29T03:15:56.760" v="596" actId="20577"/>
          <ac:spMkLst>
            <pc:docMk/>
            <pc:sldMk cId="4059529404" sldId="305"/>
            <ac:spMk id="3" creationId="{1B37D6C9-DAD0-EEF2-A26A-E5CC448AB48F}"/>
          </ac:spMkLst>
        </pc:spChg>
      </pc:sldChg>
      <pc:sldChg chg="modSp new">
        <pc:chgData name="Savvina  Zacharaki" userId="S::savvinazacharaki@chemistryonline836.onmicrosoft.com::fdbc24cc-293d-4bca-b0ec-c0e0783f2073" providerId="AD" clId="Web-{23716A0A-5E32-36F2-E4B2-3728BA2543F1}" dt="2025-09-29T03:17:45.716" v="605" actId="20577"/>
        <pc:sldMkLst>
          <pc:docMk/>
          <pc:sldMk cId="184350790" sldId="306"/>
        </pc:sldMkLst>
        <pc:spChg chg="mod">
          <ac:chgData name="Savvina  Zacharaki" userId="S::savvinazacharaki@chemistryonline836.onmicrosoft.com::fdbc24cc-293d-4bca-b0ec-c0e0783f2073" providerId="AD" clId="Web-{23716A0A-5E32-36F2-E4B2-3728BA2543F1}" dt="2025-09-29T03:16:51.965" v="600" actId="20577"/>
          <ac:spMkLst>
            <pc:docMk/>
            <pc:sldMk cId="184350790" sldId="306"/>
            <ac:spMk id="2" creationId="{06FF9F5B-9C03-2617-34C8-7269B09EC33E}"/>
          </ac:spMkLst>
        </pc:spChg>
        <pc:spChg chg="mod">
          <ac:chgData name="Savvina  Zacharaki" userId="S::savvinazacharaki@chemistryonline836.onmicrosoft.com::fdbc24cc-293d-4bca-b0ec-c0e0783f2073" providerId="AD" clId="Web-{23716A0A-5E32-36F2-E4B2-3728BA2543F1}" dt="2025-09-29T03:17:45.716" v="605" actId="20577"/>
          <ac:spMkLst>
            <pc:docMk/>
            <pc:sldMk cId="184350790" sldId="306"/>
            <ac:spMk id="3" creationId="{C0A80D89-32F9-563F-9610-65DBF2B096BB}"/>
          </ac:spMkLst>
        </pc:spChg>
      </pc:sldChg>
    </pc:docChg>
  </pc:docChgLst>
  <pc:docChgLst>
    <pc:chgData name="Savvina  Zacharaki" userId="S::savvinazacharaki@chemistryonline836.onmicrosoft.com::fdbc24cc-293d-4bca-b0ec-c0e0783f2073" providerId="AD" clId="Web-{8CEF7D1E-8F38-9880-183B-1AEC84BA03E6}"/>
    <pc:docChg chg="modSld modMainMaster">
      <pc:chgData name="Savvina  Zacharaki" userId="S::savvinazacharaki@chemistryonline836.onmicrosoft.com::fdbc24cc-293d-4bca-b0ec-c0e0783f2073" providerId="AD" clId="Web-{8CEF7D1E-8F38-9880-183B-1AEC84BA03E6}" dt="2025-10-08T05:01:25.669" v="0"/>
      <pc:docMkLst>
        <pc:docMk/>
      </pc:docMkLst>
      <pc:sldChg chg="modTransition">
        <pc:chgData name="Savvina  Zacharaki" userId="S::savvinazacharaki@chemistryonline836.onmicrosoft.com::fdbc24cc-293d-4bca-b0ec-c0e0783f2073" providerId="AD" clId="Web-{8CEF7D1E-8F38-9880-183B-1AEC84BA03E6}" dt="2025-10-08T05:01:25.669" v="0"/>
        <pc:sldMkLst>
          <pc:docMk/>
          <pc:sldMk cId="1593920805" sldId="262"/>
        </pc:sldMkLst>
      </pc:sldChg>
      <pc:sldChg chg="modTransition">
        <pc:chgData name="Savvina  Zacharaki" userId="S::savvinazacharaki@chemistryonline836.onmicrosoft.com::fdbc24cc-293d-4bca-b0ec-c0e0783f2073" providerId="AD" clId="Web-{8CEF7D1E-8F38-9880-183B-1AEC84BA03E6}" dt="2025-10-08T05:01:25.669" v="0"/>
        <pc:sldMkLst>
          <pc:docMk/>
          <pc:sldMk cId="3650340329" sldId="264"/>
        </pc:sldMkLst>
      </pc:sldChg>
      <pc:sldChg chg="modTransition">
        <pc:chgData name="Savvina  Zacharaki" userId="S::savvinazacharaki@chemistryonline836.onmicrosoft.com::fdbc24cc-293d-4bca-b0ec-c0e0783f2073" providerId="AD" clId="Web-{8CEF7D1E-8F38-9880-183B-1AEC84BA03E6}" dt="2025-10-08T05:01:25.669" v="0"/>
        <pc:sldMkLst>
          <pc:docMk/>
          <pc:sldMk cId="1997697987" sldId="266"/>
        </pc:sldMkLst>
      </pc:sldChg>
      <pc:sldChg chg="modTransition">
        <pc:chgData name="Savvina  Zacharaki" userId="S::savvinazacharaki@chemistryonline836.onmicrosoft.com::fdbc24cc-293d-4bca-b0ec-c0e0783f2073" providerId="AD" clId="Web-{8CEF7D1E-8F38-9880-183B-1AEC84BA03E6}" dt="2025-10-08T05:01:25.669" v="0"/>
        <pc:sldMkLst>
          <pc:docMk/>
          <pc:sldMk cId="460935096" sldId="271"/>
        </pc:sldMkLst>
      </pc:sldChg>
      <pc:sldChg chg="modTransition">
        <pc:chgData name="Savvina  Zacharaki" userId="S::savvinazacharaki@chemistryonline836.onmicrosoft.com::fdbc24cc-293d-4bca-b0ec-c0e0783f2073" providerId="AD" clId="Web-{8CEF7D1E-8F38-9880-183B-1AEC84BA03E6}" dt="2025-10-08T05:01:25.669" v="0"/>
        <pc:sldMkLst>
          <pc:docMk/>
          <pc:sldMk cId="920173932" sldId="275"/>
        </pc:sldMkLst>
      </pc:sldChg>
      <pc:sldChg chg="modTransition">
        <pc:chgData name="Savvina  Zacharaki" userId="S::savvinazacharaki@chemistryonline836.onmicrosoft.com::fdbc24cc-293d-4bca-b0ec-c0e0783f2073" providerId="AD" clId="Web-{8CEF7D1E-8F38-9880-183B-1AEC84BA03E6}" dt="2025-10-08T05:01:25.669" v="0"/>
        <pc:sldMkLst>
          <pc:docMk/>
          <pc:sldMk cId="2243494996" sldId="277"/>
        </pc:sldMkLst>
      </pc:sldChg>
      <pc:sldChg chg="modTransition">
        <pc:chgData name="Savvina  Zacharaki" userId="S::savvinazacharaki@chemistryonline836.onmicrosoft.com::fdbc24cc-293d-4bca-b0ec-c0e0783f2073" providerId="AD" clId="Web-{8CEF7D1E-8F38-9880-183B-1AEC84BA03E6}" dt="2025-10-08T05:01:25.669" v="0"/>
        <pc:sldMkLst>
          <pc:docMk/>
          <pc:sldMk cId="4151694508" sldId="286"/>
        </pc:sldMkLst>
      </pc:sldChg>
      <pc:sldChg chg="modTransition">
        <pc:chgData name="Savvina  Zacharaki" userId="S::savvinazacharaki@chemistryonline836.onmicrosoft.com::fdbc24cc-293d-4bca-b0ec-c0e0783f2073" providerId="AD" clId="Web-{8CEF7D1E-8F38-9880-183B-1AEC84BA03E6}" dt="2025-10-08T05:01:25.669" v="0"/>
        <pc:sldMkLst>
          <pc:docMk/>
          <pc:sldMk cId="2436493926" sldId="293"/>
        </pc:sldMkLst>
      </pc:sldChg>
      <pc:sldChg chg="modTransition">
        <pc:chgData name="Savvina  Zacharaki" userId="S::savvinazacharaki@chemistryonline836.onmicrosoft.com::fdbc24cc-293d-4bca-b0ec-c0e0783f2073" providerId="AD" clId="Web-{8CEF7D1E-8F38-9880-183B-1AEC84BA03E6}" dt="2025-10-08T05:01:25.669" v="0"/>
        <pc:sldMkLst>
          <pc:docMk/>
          <pc:sldMk cId="3830685312" sldId="295"/>
        </pc:sldMkLst>
      </pc:sldChg>
      <pc:sldChg chg="modTransition">
        <pc:chgData name="Savvina  Zacharaki" userId="S::savvinazacharaki@chemistryonline836.onmicrosoft.com::fdbc24cc-293d-4bca-b0ec-c0e0783f2073" providerId="AD" clId="Web-{8CEF7D1E-8F38-9880-183B-1AEC84BA03E6}" dt="2025-10-08T05:01:25.669" v="0"/>
        <pc:sldMkLst>
          <pc:docMk/>
          <pc:sldMk cId="861775149" sldId="296"/>
        </pc:sldMkLst>
      </pc:sldChg>
      <pc:sldChg chg="modTransition">
        <pc:chgData name="Savvina  Zacharaki" userId="S::savvinazacharaki@chemistryonline836.onmicrosoft.com::fdbc24cc-293d-4bca-b0ec-c0e0783f2073" providerId="AD" clId="Web-{8CEF7D1E-8F38-9880-183B-1AEC84BA03E6}" dt="2025-10-08T05:01:25.669" v="0"/>
        <pc:sldMkLst>
          <pc:docMk/>
          <pc:sldMk cId="3713772198" sldId="297"/>
        </pc:sldMkLst>
      </pc:sldChg>
      <pc:sldChg chg="modTransition">
        <pc:chgData name="Savvina  Zacharaki" userId="S::savvinazacharaki@chemistryonline836.onmicrosoft.com::fdbc24cc-293d-4bca-b0ec-c0e0783f2073" providerId="AD" clId="Web-{8CEF7D1E-8F38-9880-183B-1AEC84BA03E6}" dt="2025-10-08T05:01:25.669" v="0"/>
        <pc:sldMkLst>
          <pc:docMk/>
          <pc:sldMk cId="4068420908" sldId="298"/>
        </pc:sldMkLst>
      </pc:sldChg>
      <pc:sldChg chg="modTransition">
        <pc:chgData name="Savvina  Zacharaki" userId="S::savvinazacharaki@chemistryonline836.onmicrosoft.com::fdbc24cc-293d-4bca-b0ec-c0e0783f2073" providerId="AD" clId="Web-{8CEF7D1E-8F38-9880-183B-1AEC84BA03E6}" dt="2025-10-08T05:01:25.669" v="0"/>
        <pc:sldMkLst>
          <pc:docMk/>
          <pc:sldMk cId="845811318" sldId="299"/>
        </pc:sldMkLst>
      </pc:sldChg>
      <pc:sldChg chg="modTransition">
        <pc:chgData name="Savvina  Zacharaki" userId="S::savvinazacharaki@chemistryonline836.onmicrosoft.com::fdbc24cc-293d-4bca-b0ec-c0e0783f2073" providerId="AD" clId="Web-{8CEF7D1E-8F38-9880-183B-1AEC84BA03E6}" dt="2025-10-08T05:01:25.669" v="0"/>
        <pc:sldMkLst>
          <pc:docMk/>
          <pc:sldMk cId="2464161821" sldId="300"/>
        </pc:sldMkLst>
      </pc:sldChg>
      <pc:sldChg chg="modTransition">
        <pc:chgData name="Savvina  Zacharaki" userId="S::savvinazacharaki@chemistryonline836.onmicrosoft.com::fdbc24cc-293d-4bca-b0ec-c0e0783f2073" providerId="AD" clId="Web-{8CEF7D1E-8F38-9880-183B-1AEC84BA03E6}" dt="2025-10-08T05:01:25.669" v="0"/>
        <pc:sldMkLst>
          <pc:docMk/>
          <pc:sldMk cId="3944643556" sldId="301"/>
        </pc:sldMkLst>
      </pc:sldChg>
      <pc:sldChg chg="modTransition">
        <pc:chgData name="Savvina  Zacharaki" userId="S::savvinazacharaki@chemistryonline836.onmicrosoft.com::fdbc24cc-293d-4bca-b0ec-c0e0783f2073" providerId="AD" clId="Web-{8CEF7D1E-8F38-9880-183B-1AEC84BA03E6}" dt="2025-10-08T05:01:25.669" v="0"/>
        <pc:sldMkLst>
          <pc:docMk/>
          <pc:sldMk cId="2926909238" sldId="302"/>
        </pc:sldMkLst>
      </pc:sldChg>
      <pc:sldChg chg="modTransition">
        <pc:chgData name="Savvina  Zacharaki" userId="S::savvinazacharaki@chemistryonline836.onmicrosoft.com::fdbc24cc-293d-4bca-b0ec-c0e0783f2073" providerId="AD" clId="Web-{8CEF7D1E-8F38-9880-183B-1AEC84BA03E6}" dt="2025-10-08T05:01:25.669" v="0"/>
        <pc:sldMkLst>
          <pc:docMk/>
          <pc:sldMk cId="3532942264" sldId="303"/>
        </pc:sldMkLst>
      </pc:sldChg>
      <pc:sldChg chg="modTransition">
        <pc:chgData name="Savvina  Zacharaki" userId="S::savvinazacharaki@chemistryonline836.onmicrosoft.com::fdbc24cc-293d-4bca-b0ec-c0e0783f2073" providerId="AD" clId="Web-{8CEF7D1E-8F38-9880-183B-1AEC84BA03E6}" dt="2025-10-08T05:01:25.669" v="0"/>
        <pc:sldMkLst>
          <pc:docMk/>
          <pc:sldMk cId="864479781" sldId="304"/>
        </pc:sldMkLst>
      </pc:sldChg>
      <pc:sldChg chg="modTransition">
        <pc:chgData name="Savvina  Zacharaki" userId="S::savvinazacharaki@chemistryonline836.onmicrosoft.com::fdbc24cc-293d-4bca-b0ec-c0e0783f2073" providerId="AD" clId="Web-{8CEF7D1E-8F38-9880-183B-1AEC84BA03E6}" dt="2025-10-08T05:01:25.669" v="0"/>
        <pc:sldMkLst>
          <pc:docMk/>
          <pc:sldMk cId="4059529404" sldId="305"/>
        </pc:sldMkLst>
      </pc:sldChg>
      <pc:sldChg chg="modTransition">
        <pc:chgData name="Savvina  Zacharaki" userId="S::savvinazacharaki@chemistryonline836.onmicrosoft.com::fdbc24cc-293d-4bca-b0ec-c0e0783f2073" providerId="AD" clId="Web-{8CEF7D1E-8F38-9880-183B-1AEC84BA03E6}" dt="2025-10-08T05:01:25.669" v="0"/>
        <pc:sldMkLst>
          <pc:docMk/>
          <pc:sldMk cId="184350790" sldId="306"/>
        </pc:sldMkLst>
      </pc:sldChg>
      <pc:sldMasterChg chg="modTransition modSldLayout">
        <pc:chgData name="Savvina  Zacharaki" userId="S::savvinazacharaki@chemistryonline836.onmicrosoft.com::fdbc24cc-293d-4bca-b0ec-c0e0783f2073" providerId="AD" clId="Web-{8CEF7D1E-8F38-9880-183B-1AEC84BA03E6}" dt="2025-10-08T05:01:25.669" v="0"/>
        <pc:sldMasterMkLst>
          <pc:docMk/>
          <pc:sldMasterMk cId="1544047913" sldId="2147483660"/>
        </pc:sldMasterMkLst>
        <pc:sldLayoutChg chg="modTransition">
          <pc:chgData name="Savvina  Zacharaki" userId="S::savvinazacharaki@chemistryonline836.onmicrosoft.com::fdbc24cc-293d-4bca-b0ec-c0e0783f2073" providerId="AD" clId="Web-{8CEF7D1E-8F38-9880-183B-1AEC84BA03E6}" dt="2025-10-08T05:01:25.669" v="0"/>
          <pc:sldLayoutMkLst>
            <pc:docMk/>
            <pc:sldMasterMk cId="1544047913" sldId="2147483660"/>
            <pc:sldLayoutMk cId="4196340225" sldId="2147483663"/>
          </pc:sldLayoutMkLst>
        </pc:sldLayoutChg>
        <pc:sldLayoutChg chg="modTransition">
          <pc:chgData name="Savvina  Zacharaki" userId="S::savvinazacharaki@chemistryonline836.onmicrosoft.com::fdbc24cc-293d-4bca-b0ec-c0e0783f2073" providerId="AD" clId="Web-{8CEF7D1E-8F38-9880-183B-1AEC84BA03E6}" dt="2025-10-08T05:01:25.669" v="0"/>
          <pc:sldLayoutMkLst>
            <pc:docMk/>
            <pc:sldMasterMk cId="1544047913" sldId="2147483660"/>
            <pc:sldLayoutMk cId="355283013" sldId="2147483665"/>
          </pc:sldLayoutMkLst>
        </pc:sldLayoutChg>
        <pc:sldLayoutChg chg="modTransition">
          <pc:chgData name="Savvina  Zacharaki" userId="S::savvinazacharaki@chemistryonline836.onmicrosoft.com::fdbc24cc-293d-4bca-b0ec-c0e0783f2073" providerId="AD" clId="Web-{8CEF7D1E-8F38-9880-183B-1AEC84BA03E6}" dt="2025-10-08T05:01:25.669" v="0"/>
          <pc:sldLayoutMkLst>
            <pc:docMk/>
            <pc:sldMasterMk cId="1544047913" sldId="2147483660"/>
            <pc:sldLayoutMk cId="1563524165" sldId="2147483679"/>
          </pc:sldLayoutMkLst>
        </pc:sldLayoutChg>
        <pc:sldLayoutChg chg="modTransition">
          <pc:chgData name="Savvina  Zacharaki" userId="S::savvinazacharaki@chemistryonline836.onmicrosoft.com::fdbc24cc-293d-4bca-b0ec-c0e0783f2073" providerId="AD" clId="Web-{8CEF7D1E-8F38-9880-183B-1AEC84BA03E6}" dt="2025-10-08T05:01:25.669" v="0"/>
          <pc:sldLayoutMkLst>
            <pc:docMk/>
            <pc:sldMasterMk cId="1544047913" sldId="2147483660"/>
            <pc:sldLayoutMk cId="1309884451" sldId="2147483688"/>
          </pc:sldLayoutMkLst>
        </pc:sldLayoutChg>
        <pc:sldLayoutChg chg="modTransition">
          <pc:chgData name="Savvina  Zacharaki" userId="S::savvinazacharaki@chemistryonline836.onmicrosoft.com::fdbc24cc-293d-4bca-b0ec-c0e0783f2073" providerId="AD" clId="Web-{8CEF7D1E-8F38-9880-183B-1AEC84BA03E6}" dt="2025-10-08T05:01:25.669" v="0"/>
          <pc:sldLayoutMkLst>
            <pc:docMk/>
            <pc:sldMasterMk cId="1544047913" sldId="2147483660"/>
            <pc:sldLayoutMk cId="1884464865" sldId="2147483690"/>
          </pc:sldLayoutMkLst>
        </pc:sldLayoutChg>
        <pc:sldLayoutChg chg="modTransition">
          <pc:chgData name="Savvina  Zacharaki" userId="S::savvinazacharaki@chemistryonline836.onmicrosoft.com::fdbc24cc-293d-4bca-b0ec-c0e0783f2073" providerId="AD" clId="Web-{8CEF7D1E-8F38-9880-183B-1AEC84BA03E6}" dt="2025-10-08T05:01:25.669" v="0"/>
          <pc:sldLayoutMkLst>
            <pc:docMk/>
            <pc:sldMasterMk cId="1544047913" sldId="2147483660"/>
            <pc:sldLayoutMk cId="1231035317" sldId="2147483692"/>
          </pc:sldLayoutMkLst>
        </pc:sldLayoutChg>
        <pc:sldLayoutChg chg="modTransition">
          <pc:chgData name="Savvina  Zacharaki" userId="S::savvinazacharaki@chemistryonline836.onmicrosoft.com::fdbc24cc-293d-4bca-b0ec-c0e0783f2073" providerId="AD" clId="Web-{8CEF7D1E-8F38-9880-183B-1AEC84BA03E6}" dt="2025-10-08T05:01:25.669" v="0"/>
          <pc:sldLayoutMkLst>
            <pc:docMk/>
            <pc:sldMasterMk cId="1544047913" sldId="2147483660"/>
            <pc:sldLayoutMk cId="2199545073" sldId="2147483695"/>
          </pc:sldLayoutMkLst>
        </pc:sldLayoutChg>
        <pc:sldLayoutChg chg="modTransition">
          <pc:chgData name="Savvina  Zacharaki" userId="S::savvinazacharaki@chemistryonline836.onmicrosoft.com::fdbc24cc-293d-4bca-b0ec-c0e0783f2073" providerId="AD" clId="Web-{8CEF7D1E-8F38-9880-183B-1AEC84BA03E6}" dt="2025-10-08T05:01:25.669" v="0"/>
          <pc:sldLayoutMkLst>
            <pc:docMk/>
            <pc:sldMasterMk cId="1544047913" sldId="2147483660"/>
            <pc:sldLayoutMk cId="4045577202" sldId="2147483698"/>
          </pc:sldLayoutMkLst>
        </pc:sldLayoutChg>
        <pc:sldLayoutChg chg="modTransition">
          <pc:chgData name="Savvina  Zacharaki" userId="S::savvinazacharaki@chemistryonline836.onmicrosoft.com::fdbc24cc-293d-4bca-b0ec-c0e0783f2073" providerId="AD" clId="Web-{8CEF7D1E-8F38-9880-183B-1AEC84BA03E6}" dt="2025-10-08T05:01:25.669" v="0"/>
          <pc:sldLayoutMkLst>
            <pc:docMk/>
            <pc:sldMasterMk cId="1544047913" sldId="2147483660"/>
            <pc:sldLayoutMk cId="3745439134" sldId="2147483699"/>
          </pc:sldLayoutMkLst>
        </pc:sldLayoutChg>
        <pc:sldLayoutChg chg="modTransition">
          <pc:chgData name="Savvina  Zacharaki" userId="S::savvinazacharaki@chemistryonline836.onmicrosoft.com::fdbc24cc-293d-4bca-b0ec-c0e0783f2073" providerId="AD" clId="Web-{8CEF7D1E-8F38-9880-183B-1AEC84BA03E6}" dt="2025-10-08T05:01:25.669" v="0"/>
          <pc:sldLayoutMkLst>
            <pc:docMk/>
            <pc:sldMasterMk cId="1544047913" sldId="2147483660"/>
            <pc:sldLayoutMk cId="4268806401" sldId="2147483700"/>
          </pc:sldLayoutMkLst>
        </pc:sldLayoutChg>
        <pc:sldLayoutChg chg="modTransition">
          <pc:chgData name="Savvina  Zacharaki" userId="S::savvinazacharaki@chemistryonline836.onmicrosoft.com::fdbc24cc-293d-4bca-b0ec-c0e0783f2073" providerId="AD" clId="Web-{8CEF7D1E-8F38-9880-183B-1AEC84BA03E6}" dt="2025-10-08T05:01:25.669" v="0"/>
          <pc:sldLayoutMkLst>
            <pc:docMk/>
            <pc:sldMasterMk cId="1544047913" sldId="2147483660"/>
            <pc:sldLayoutMk cId="4033652303" sldId="2147483701"/>
          </pc:sldLayoutMkLst>
        </pc:sldLayoutChg>
        <pc:sldLayoutChg chg="modTransition">
          <pc:chgData name="Savvina  Zacharaki" userId="S::savvinazacharaki@chemistryonline836.onmicrosoft.com::fdbc24cc-293d-4bca-b0ec-c0e0783f2073" providerId="AD" clId="Web-{8CEF7D1E-8F38-9880-183B-1AEC84BA03E6}" dt="2025-10-08T05:01:25.669" v="0"/>
          <pc:sldLayoutMkLst>
            <pc:docMk/>
            <pc:sldMasterMk cId="1544047913" sldId="2147483660"/>
            <pc:sldLayoutMk cId="2003226232" sldId="2147483702"/>
          </pc:sldLayoutMkLst>
        </pc:sldLayoutChg>
        <pc:sldLayoutChg chg="modTransition">
          <pc:chgData name="Savvina  Zacharaki" userId="S::savvinazacharaki@chemistryonline836.onmicrosoft.com::fdbc24cc-293d-4bca-b0ec-c0e0783f2073" providerId="AD" clId="Web-{8CEF7D1E-8F38-9880-183B-1AEC84BA03E6}" dt="2025-10-08T05:01:25.669" v="0"/>
          <pc:sldLayoutMkLst>
            <pc:docMk/>
            <pc:sldMasterMk cId="1544047913" sldId="2147483660"/>
            <pc:sldLayoutMk cId="333197987" sldId="2147483704"/>
          </pc:sldLayoutMkLst>
        </pc:sldLayoutChg>
      </pc:sldMasterChg>
    </pc:docChg>
  </pc:docChgLst>
  <pc:docChgLst>
    <pc:chgData clId="Web-{8CEF7D1E-8F38-9880-183B-1AEC84BA03E6}"/>
    <pc:docChg chg="modSld">
      <pc:chgData name="" userId="" providerId="" clId="Web-{8CEF7D1E-8F38-9880-183B-1AEC84BA03E6}" dt="2025-10-08T05:01:22.872" v="0"/>
      <pc:docMkLst>
        <pc:docMk/>
      </pc:docMkLst>
      <pc:sldChg chg="modTransition">
        <pc:chgData name="" userId="" providerId="" clId="Web-{8CEF7D1E-8F38-9880-183B-1AEC84BA03E6}" dt="2025-10-08T05:01:22.872" v="0"/>
        <pc:sldMkLst>
          <pc:docMk/>
          <pc:sldMk cId="3650340329" sldId="264"/>
        </pc:sldMkLst>
      </pc:sldChg>
    </pc:docChg>
  </pc:docChgLst>
  <pc:docChgLst>
    <pc:chgData name="Savvina  Zacharaki" userId="S::savvinazacharaki@chemistryonline836.onmicrosoft.com::fdbc24cc-293d-4bca-b0ec-c0e0783f2073" providerId="AD" clId="Web-{18F3D3D3-1EB3-7AD5-D19C-CB665C0DA452}"/>
    <pc:docChg chg="delSld">
      <pc:chgData name="Savvina  Zacharaki" userId="S::savvinazacharaki@chemistryonline836.onmicrosoft.com::fdbc24cc-293d-4bca-b0ec-c0e0783f2073" providerId="AD" clId="Web-{18F3D3D3-1EB3-7AD5-D19C-CB665C0DA452}" dt="2025-10-04T04:44:42.889" v="0"/>
      <pc:docMkLst>
        <pc:docMk/>
      </pc:docMkLst>
    </pc:docChg>
  </pc:docChgLst>
  <pc:docChgLst>
    <pc:chgData clId="Web-{18F3D3D3-1EB3-7AD5-D19C-CB665C0DA452}"/>
    <pc:docChg chg="delSld">
      <pc:chgData name="" userId="" providerId="" clId="Web-{18F3D3D3-1EB3-7AD5-D19C-CB665C0DA452}" dt="2025-10-04T04:44:28.545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11/18/2025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11/18/2025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rry pink and blue background&#10;&#10;Description automatically generated">
            <a:extLst>
              <a:ext uri="{FF2B5EF4-FFF2-40B4-BE49-F238E27FC236}">
                <a16:creationId xmlns:a16="http://schemas.microsoft.com/office/drawing/2014/main" id="{1FF676E6-2425-F67F-0EEC-8F749E880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2A51F0-4EDD-D5BD-4420-626AF4E5B085}"/>
              </a:ext>
            </a:extLst>
          </p:cNvPr>
          <p:cNvSpPr/>
          <p:nvPr userDrawn="1"/>
        </p:nvSpPr>
        <p:spPr>
          <a:xfrm>
            <a:off x="0" y="0"/>
            <a:ext cx="12216032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8FF9F6-4E70-E6C5-D80D-23D1CA6C2D50}"/>
              </a:ext>
            </a:extLst>
          </p:cNvPr>
          <p:cNvSpPr/>
          <p:nvPr userDrawn="1"/>
        </p:nvSpPr>
        <p:spPr>
          <a:xfrm rot="5400000">
            <a:off x="1393710" y="1892190"/>
            <a:ext cx="228600" cy="307362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04F351-EFC7-94BF-D3DC-96B40AFD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113" y="1345911"/>
            <a:ext cx="5562599" cy="4166177"/>
          </a:xfrm>
        </p:spPr>
        <p:txBody>
          <a:bodyPr anchor="ctr">
            <a:norm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17F37F-F77E-B2B4-ED11-F009D168EC6B}"/>
              </a:ext>
            </a:extLst>
          </p:cNvPr>
          <p:cNvSpPr/>
          <p:nvPr userDrawn="1"/>
        </p:nvSpPr>
        <p:spPr>
          <a:xfrm>
            <a:off x="-77788" y="1320655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3D5C16D-FA81-BAC7-0697-0DC6036320D4}"/>
              </a:ext>
            </a:extLst>
          </p:cNvPr>
          <p:cNvSpPr/>
          <p:nvPr userDrawn="1"/>
        </p:nvSpPr>
        <p:spPr>
          <a:xfrm rot="10800000">
            <a:off x="9142411" y="1320656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E4D3F4-28B2-6053-807F-F0A3DC654A52}"/>
              </a:ext>
            </a:extLst>
          </p:cNvPr>
          <p:cNvCxnSpPr>
            <a:cxnSpLocks/>
          </p:cNvCxnSpPr>
          <p:nvPr userDrawn="1"/>
        </p:nvCxnSpPr>
        <p:spPr>
          <a:xfrm>
            <a:off x="0" y="1320655"/>
            <a:ext cx="1218882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7AC55E-9114-0424-F015-468AE208E11A}"/>
              </a:ext>
            </a:extLst>
          </p:cNvPr>
          <p:cNvCxnSpPr>
            <a:cxnSpLocks/>
          </p:cNvCxnSpPr>
          <p:nvPr userDrawn="1"/>
        </p:nvCxnSpPr>
        <p:spPr>
          <a:xfrm>
            <a:off x="0" y="5537345"/>
            <a:ext cx="1218882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D70DED-121C-AA55-4D65-9A4BAC7C6AD8}"/>
              </a:ext>
            </a:extLst>
          </p:cNvPr>
          <p:cNvCxnSpPr/>
          <p:nvPr userDrawn="1"/>
        </p:nvCxnSpPr>
        <p:spPr>
          <a:xfrm>
            <a:off x="684212" y="0"/>
            <a:ext cx="0" cy="6934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BAC8F9-7E2E-E7EC-2481-CA1441D567F8}"/>
              </a:ext>
            </a:extLst>
          </p:cNvPr>
          <p:cNvCxnSpPr/>
          <p:nvPr userDrawn="1"/>
        </p:nvCxnSpPr>
        <p:spPr>
          <a:xfrm>
            <a:off x="11504613" y="-38100"/>
            <a:ext cx="0" cy="6934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1510C2-44EE-C940-5D46-21C4892557A2}"/>
              </a:ext>
            </a:extLst>
          </p:cNvPr>
          <p:cNvSpPr/>
          <p:nvPr userDrawn="1"/>
        </p:nvSpPr>
        <p:spPr>
          <a:xfrm rot="16200000">
            <a:off x="2588417" y="456405"/>
            <a:ext cx="7010400" cy="6097590"/>
          </a:xfrm>
          <a:custGeom>
            <a:avLst/>
            <a:gdLst>
              <a:gd name="connsiteX0" fmla="*/ 6610424 w 6610424"/>
              <a:gd name="connsiteY0" fmla="*/ 3048796 h 6097590"/>
              <a:gd name="connsiteX1" fmla="*/ 3890772 w 6610424"/>
              <a:gd name="connsiteY1" fmla="*/ 6093623 h 6097590"/>
              <a:gd name="connsiteX2" fmla="*/ 3744554 w 6610424"/>
              <a:gd name="connsiteY2" fmla="*/ 6097555 h 6097590"/>
              <a:gd name="connsiteX3" fmla="*/ 3744554 w 6610424"/>
              <a:gd name="connsiteY3" fmla="*/ 6097590 h 6097590"/>
              <a:gd name="connsiteX4" fmla="*/ 3743227 w 6610424"/>
              <a:gd name="connsiteY4" fmla="*/ 6097590 h 6097590"/>
              <a:gd name="connsiteX5" fmla="*/ 0 w 6610424"/>
              <a:gd name="connsiteY5" fmla="*/ 6097589 h 6097590"/>
              <a:gd name="connsiteX6" fmla="*/ 0 w 6610424"/>
              <a:gd name="connsiteY6" fmla="*/ 0 h 6097590"/>
              <a:gd name="connsiteX7" fmla="*/ 3743228 w 6610424"/>
              <a:gd name="connsiteY7" fmla="*/ 1 h 6097590"/>
              <a:gd name="connsiteX8" fmla="*/ 3744555 w 6610424"/>
              <a:gd name="connsiteY8" fmla="*/ 1 h 6097590"/>
              <a:gd name="connsiteX9" fmla="*/ 3744555 w 6610424"/>
              <a:gd name="connsiteY9" fmla="*/ 36 h 6097590"/>
              <a:gd name="connsiteX10" fmla="*/ 3890773 w 6610424"/>
              <a:gd name="connsiteY10" fmla="*/ 3968 h 6097590"/>
              <a:gd name="connsiteX11" fmla="*/ 6610424 w 6610424"/>
              <a:gd name="connsiteY11" fmla="*/ 3048796 h 609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10424" h="6097590">
                <a:moveTo>
                  <a:pt x="6610424" y="3048796"/>
                </a:moveTo>
                <a:cubicBezTo>
                  <a:pt x="6610424" y="4679979"/>
                  <a:pt x="5405713" y="6011968"/>
                  <a:pt x="3890772" y="6093623"/>
                </a:cubicBezTo>
                <a:lnTo>
                  <a:pt x="3744554" y="6097555"/>
                </a:lnTo>
                <a:lnTo>
                  <a:pt x="3744554" y="6097590"/>
                </a:lnTo>
                <a:lnTo>
                  <a:pt x="3743227" y="6097590"/>
                </a:lnTo>
                <a:lnTo>
                  <a:pt x="0" y="6097589"/>
                </a:lnTo>
                <a:lnTo>
                  <a:pt x="0" y="0"/>
                </a:lnTo>
                <a:lnTo>
                  <a:pt x="3743228" y="1"/>
                </a:lnTo>
                <a:lnTo>
                  <a:pt x="3744555" y="1"/>
                </a:lnTo>
                <a:lnTo>
                  <a:pt x="3744555" y="36"/>
                </a:lnTo>
                <a:lnTo>
                  <a:pt x="3890773" y="3968"/>
                </a:lnTo>
                <a:cubicBezTo>
                  <a:pt x="5405714" y="85624"/>
                  <a:pt x="6610425" y="1417612"/>
                  <a:pt x="6610424" y="3048796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6B6DC9-6EDA-8E62-10CA-A5D8F575D99C}"/>
              </a:ext>
            </a:extLst>
          </p:cNvPr>
          <p:cNvSpPr/>
          <p:nvPr userDrawn="1"/>
        </p:nvSpPr>
        <p:spPr>
          <a:xfrm rot="5400000">
            <a:off x="10564921" y="1892190"/>
            <a:ext cx="228600" cy="307362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392C5BB-4C0A-FD2B-3AAF-4B66600606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3112" y="5562601"/>
            <a:ext cx="5562599" cy="12953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0353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rry pink and blue background&#10;&#10;Description automatically generated">
            <a:extLst>
              <a:ext uri="{FF2B5EF4-FFF2-40B4-BE49-F238E27FC236}">
                <a16:creationId xmlns:a16="http://schemas.microsoft.com/office/drawing/2014/main" id="{42048D30-2D2E-3A6A-D11B-C1A5A51F7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ACAF34-A82A-A1DD-6D4D-6787B3F87517}"/>
              </a:ext>
            </a:extLst>
          </p:cNvPr>
          <p:cNvSpPr/>
          <p:nvPr userDrawn="1"/>
        </p:nvSpPr>
        <p:spPr>
          <a:xfrm>
            <a:off x="-1" y="0"/>
            <a:ext cx="12188825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908550C-451A-73E6-F0EA-1617893DF0C8}"/>
              </a:ext>
            </a:extLst>
          </p:cNvPr>
          <p:cNvSpPr/>
          <p:nvPr userDrawn="1"/>
        </p:nvSpPr>
        <p:spPr>
          <a:xfrm>
            <a:off x="-87028" y="2781301"/>
            <a:ext cx="771240" cy="1295400"/>
          </a:xfrm>
          <a:custGeom>
            <a:avLst/>
            <a:gdLst>
              <a:gd name="connsiteX0" fmla="*/ 123540 w 771240"/>
              <a:gd name="connsiteY0" fmla="*/ 0 h 1295400"/>
              <a:gd name="connsiteX1" fmla="*/ 771240 w 771240"/>
              <a:gd name="connsiteY1" fmla="*/ 647700 h 1295400"/>
              <a:gd name="connsiteX2" fmla="*/ 123540 w 771240"/>
              <a:gd name="connsiteY2" fmla="*/ 1295400 h 1295400"/>
              <a:gd name="connsiteX3" fmla="*/ 0 w 771240"/>
              <a:gd name="connsiteY3" fmla="*/ 1282946 h 1295400"/>
              <a:gd name="connsiteX4" fmla="*/ 0 w 771240"/>
              <a:gd name="connsiteY4" fmla="*/ 12454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240" h="1295400">
                <a:moveTo>
                  <a:pt x="123540" y="0"/>
                </a:moveTo>
                <a:cubicBezTo>
                  <a:pt x="481255" y="0"/>
                  <a:pt x="771240" y="289985"/>
                  <a:pt x="771240" y="647700"/>
                </a:cubicBezTo>
                <a:cubicBezTo>
                  <a:pt x="771240" y="1005415"/>
                  <a:pt x="481255" y="1295400"/>
                  <a:pt x="123540" y="1295400"/>
                </a:cubicBezTo>
                <a:lnTo>
                  <a:pt x="0" y="1282946"/>
                </a:lnTo>
                <a:lnTo>
                  <a:pt x="0" y="12454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424792-66B9-860A-8C03-D592C1A734A5}"/>
              </a:ext>
            </a:extLst>
          </p:cNvPr>
          <p:cNvCxnSpPr>
            <a:cxnSpLocks/>
          </p:cNvCxnSpPr>
          <p:nvPr userDrawn="1"/>
        </p:nvCxnSpPr>
        <p:spPr>
          <a:xfrm>
            <a:off x="684212" y="1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C23024A-D4BC-7F60-AF3F-522B93E157AB}"/>
              </a:ext>
            </a:extLst>
          </p:cNvPr>
          <p:cNvSpPr/>
          <p:nvPr userDrawn="1"/>
        </p:nvSpPr>
        <p:spPr>
          <a:xfrm rot="5400000">
            <a:off x="227013" y="3086103"/>
            <a:ext cx="228600" cy="68579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A8B8BC-3391-B191-16D3-444A3F20879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781301"/>
            <a:ext cx="6842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1E65DA-7165-AB68-BA79-BABAF694A000}"/>
              </a:ext>
            </a:extLst>
          </p:cNvPr>
          <p:cNvCxnSpPr>
            <a:cxnSpLocks/>
          </p:cNvCxnSpPr>
          <p:nvPr userDrawn="1"/>
        </p:nvCxnSpPr>
        <p:spPr>
          <a:xfrm flipH="1">
            <a:off x="-77788" y="4076701"/>
            <a:ext cx="76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04B172-AB62-FA59-6E1B-37B425F2354B}"/>
              </a:ext>
            </a:extLst>
          </p:cNvPr>
          <p:cNvCxnSpPr>
            <a:cxnSpLocks/>
          </p:cNvCxnSpPr>
          <p:nvPr userDrawn="1"/>
        </p:nvCxnSpPr>
        <p:spPr>
          <a:xfrm>
            <a:off x="11504612" y="1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D9E1403-1845-38DF-069F-9D8F94EFFBA9}"/>
              </a:ext>
            </a:extLst>
          </p:cNvPr>
          <p:cNvSpPr/>
          <p:nvPr userDrawn="1"/>
        </p:nvSpPr>
        <p:spPr>
          <a:xfrm>
            <a:off x="11508467" y="2781301"/>
            <a:ext cx="758144" cy="1295400"/>
          </a:xfrm>
          <a:custGeom>
            <a:avLst/>
            <a:gdLst>
              <a:gd name="connsiteX0" fmla="*/ 647700 w 758144"/>
              <a:gd name="connsiteY0" fmla="*/ 0 h 1295400"/>
              <a:gd name="connsiteX1" fmla="*/ 758144 w 758144"/>
              <a:gd name="connsiteY1" fmla="*/ 11134 h 1295400"/>
              <a:gd name="connsiteX2" fmla="*/ 758144 w 758144"/>
              <a:gd name="connsiteY2" fmla="*/ 1284266 h 1295400"/>
              <a:gd name="connsiteX3" fmla="*/ 647700 w 758144"/>
              <a:gd name="connsiteY3" fmla="*/ 1295400 h 1295400"/>
              <a:gd name="connsiteX4" fmla="*/ 0 w 758144"/>
              <a:gd name="connsiteY4" fmla="*/ 647700 h 1295400"/>
              <a:gd name="connsiteX5" fmla="*/ 647700 w 758144"/>
              <a:gd name="connsiteY5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144" h="1295400">
                <a:moveTo>
                  <a:pt x="647700" y="0"/>
                </a:moveTo>
                <a:lnTo>
                  <a:pt x="758144" y="11134"/>
                </a:lnTo>
                <a:lnTo>
                  <a:pt x="758144" y="1284266"/>
                </a:lnTo>
                <a:lnTo>
                  <a:pt x="647700" y="1295400"/>
                </a:ln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884942-14CB-65D2-3919-3DBD13D9C19D}"/>
              </a:ext>
            </a:extLst>
          </p:cNvPr>
          <p:cNvSpPr/>
          <p:nvPr userDrawn="1"/>
        </p:nvSpPr>
        <p:spPr>
          <a:xfrm rot="5400000">
            <a:off x="11737067" y="3091544"/>
            <a:ext cx="228600" cy="67491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20E5F9-F0F5-8AF0-8C5C-A6C4D91B05C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04612" y="2781301"/>
            <a:ext cx="685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3F1725-9EBE-B64D-1F6E-A5D438625B3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04612" y="4076701"/>
            <a:ext cx="685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E5D507FC-1762-D6F8-4115-990CE55C6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04800"/>
            <a:ext cx="10820400" cy="1409696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984248"/>
            <a:ext cx="9601200" cy="3657600"/>
          </a:xfrm>
        </p:spPr>
        <p:txBody>
          <a:bodyPr lIns="0" anchor="t">
            <a:normAutofit/>
          </a:bodyPr>
          <a:lstStyle>
            <a:lvl1pPr marL="0" indent="0">
              <a:lnSpc>
                <a:spcPct val="150000"/>
              </a:lnSpc>
              <a:buNone/>
              <a:defRPr sz="1800"/>
            </a:lvl1pPr>
            <a:lvl2pPr marL="426645" indent="0">
              <a:lnSpc>
                <a:spcPct val="150000"/>
              </a:lnSpc>
              <a:buNone/>
              <a:defRPr sz="1600"/>
            </a:lvl2pPr>
            <a:lvl3pPr marL="853290" indent="0">
              <a:lnSpc>
                <a:spcPct val="150000"/>
              </a:lnSpc>
              <a:buNone/>
              <a:defRPr sz="1400"/>
            </a:lvl3pPr>
            <a:lvl4pPr marL="1279936" indent="0">
              <a:lnSpc>
                <a:spcPct val="150000"/>
              </a:lnSpc>
              <a:buNone/>
              <a:defRPr sz="1400"/>
            </a:lvl4pPr>
            <a:lvl5pPr marL="1706581" indent="0">
              <a:lnSpc>
                <a:spcPct val="150000"/>
              </a:lnSpc>
              <a:buNone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C352E20-11F2-9B72-F930-8D59DDCC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07A2614-2FA6-688B-D434-967D9B39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C5E6704-10FC-9DA2-14E9-A150775F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45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person's face&#10;&#10;Description automatically generated">
            <a:extLst>
              <a:ext uri="{FF2B5EF4-FFF2-40B4-BE49-F238E27FC236}">
                <a16:creationId xmlns:a16="http://schemas.microsoft.com/office/drawing/2014/main" id="{024680CB-D79A-93CA-0002-28F6F89D1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09E4FA-5188-CBB0-D623-C65C526908EA}"/>
              </a:ext>
            </a:extLst>
          </p:cNvPr>
          <p:cNvSpPr/>
          <p:nvPr userDrawn="1"/>
        </p:nvSpPr>
        <p:spPr>
          <a:xfrm>
            <a:off x="-8042" y="0"/>
            <a:ext cx="12204908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52BA4D-F6EC-C802-C7FF-9C909C511505}"/>
              </a:ext>
            </a:extLst>
          </p:cNvPr>
          <p:cNvSpPr/>
          <p:nvPr userDrawn="1"/>
        </p:nvSpPr>
        <p:spPr>
          <a:xfrm>
            <a:off x="10647996" y="0"/>
            <a:ext cx="1524001" cy="1524001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169078-4142-7AE3-6DC9-9BEC3EF5F43E}"/>
              </a:ext>
            </a:extLst>
          </p:cNvPr>
          <p:cNvCxnSpPr>
            <a:cxnSpLocks/>
          </p:cNvCxnSpPr>
          <p:nvPr userDrawn="1"/>
        </p:nvCxnSpPr>
        <p:spPr>
          <a:xfrm>
            <a:off x="760412" y="-2"/>
            <a:ext cx="0" cy="685800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2FDF6779-CAF3-8674-B2F8-7C346FF365B8}"/>
              </a:ext>
            </a:extLst>
          </p:cNvPr>
          <p:cNvSpPr/>
          <p:nvPr userDrawn="1"/>
        </p:nvSpPr>
        <p:spPr>
          <a:xfrm>
            <a:off x="12989" y="0"/>
            <a:ext cx="1524001" cy="1524001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3836FF-3B48-408A-4A9F-7C60F96DE0EA}"/>
              </a:ext>
            </a:extLst>
          </p:cNvPr>
          <p:cNvSpPr/>
          <p:nvPr userDrawn="1"/>
        </p:nvSpPr>
        <p:spPr>
          <a:xfrm>
            <a:off x="-16083" y="-2"/>
            <a:ext cx="12220991" cy="7010403"/>
          </a:xfrm>
          <a:custGeom>
            <a:avLst/>
            <a:gdLst>
              <a:gd name="connsiteX0" fmla="*/ 6110498 w 12220991"/>
              <a:gd name="connsiteY0" fmla="*/ 0 h 7010403"/>
              <a:gd name="connsiteX1" fmla="*/ 12163073 w 12220991"/>
              <a:gd name="connsiteY1" fmla="*/ 3016566 h 7010403"/>
              <a:gd name="connsiteX2" fmla="*/ 12220991 w 12220991"/>
              <a:gd name="connsiteY2" fmla="*/ 3352802 h 7010403"/>
              <a:gd name="connsiteX3" fmla="*/ 12204908 w 12220991"/>
              <a:gd name="connsiteY3" fmla="*/ 3352802 h 7010403"/>
              <a:gd name="connsiteX4" fmla="*/ 12204908 w 12220991"/>
              <a:gd name="connsiteY4" fmla="*/ 7010403 h 7010403"/>
              <a:gd name="connsiteX5" fmla="*/ 0 w 12220991"/>
              <a:gd name="connsiteY5" fmla="*/ 7010403 h 7010403"/>
              <a:gd name="connsiteX6" fmla="*/ 0 w 12220991"/>
              <a:gd name="connsiteY6" fmla="*/ 3276603 h 7010403"/>
              <a:gd name="connsiteX7" fmla="*/ 13127 w 12220991"/>
              <a:gd name="connsiteY7" fmla="*/ 3276603 h 7010403"/>
              <a:gd name="connsiteX8" fmla="*/ 57919 w 12220991"/>
              <a:gd name="connsiteY8" fmla="*/ 3016567 h 7010403"/>
              <a:gd name="connsiteX9" fmla="*/ 6110498 w 12220991"/>
              <a:gd name="connsiteY9" fmla="*/ 0 h 701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20991" h="7010403">
                <a:moveTo>
                  <a:pt x="6110498" y="0"/>
                </a:moveTo>
                <a:cubicBezTo>
                  <a:pt x="9180318" y="0"/>
                  <a:pt x="11722257" y="1309322"/>
                  <a:pt x="12163073" y="3016566"/>
                </a:cubicBezTo>
                <a:lnTo>
                  <a:pt x="12220991" y="3352802"/>
                </a:lnTo>
                <a:lnTo>
                  <a:pt x="12204908" y="3352802"/>
                </a:lnTo>
                <a:lnTo>
                  <a:pt x="12204908" y="7010403"/>
                </a:lnTo>
                <a:lnTo>
                  <a:pt x="0" y="7010403"/>
                </a:lnTo>
                <a:lnTo>
                  <a:pt x="0" y="3276603"/>
                </a:lnTo>
                <a:lnTo>
                  <a:pt x="13127" y="3276603"/>
                </a:lnTo>
                <a:lnTo>
                  <a:pt x="57919" y="3016567"/>
                </a:lnTo>
                <a:cubicBezTo>
                  <a:pt x="498732" y="1309322"/>
                  <a:pt x="3040674" y="0"/>
                  <a:pt x="6110498" y="0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7D644E-5B96-8668-75A4-77350D1E4DE3}"/>
              </a:ext>
            </a:extLst>
          </p:cNvPr>
          <p:cNvCxnSpPr>
            <a:cxnSpLocks/>
          </p:cNvCxnSpPr>
          <p:nvPr userDrawn="1"/>
        </p:nvCxnSpPr>
        <p:spPr>
          <a:xfrm>
            <a:off x="11428413" y="-2"/>
            <a:ext cx="0" cy="685800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57DAB-E85F-534C-B513-0FFB30A7962B}"/>
              </a:ext>
            </a:extLst>
          </p:cNvPr>
          <p:cNvSpPr/>
          <p:nvPr userDrawn="1"/>
        </p:nvSpPr>
        <p:spPr>
          <a:xfrm>
            <a:off x="660689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EE894C-4E53-027C-D966-0B58D5E76FF5}"/>
              </a:ext>
            </a:extLst>
          </p:cNvPr>
          <p:cNvSpPr/>
          <p:nvPr userDrawn="1"/>
        </p:nvSpPr>
        <p:spPr>
          <a:xfrm>
            <a:off x="11314113" y="-2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2B77A3-41F2-9349-5DBB-980F5FAE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856" y="533400"/>
            <a:ext cx="8527111" cy="2209801"/>
          </a:xfrm>
        </p:spPr>
        <p:txBody>
          <a:bodyPr lIns="0"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211" y="2933697"/>
            <a:ext cx="4114801" cy="3390903"/>
          </a:xfrm>
        </p:spPr>
        <p:txBody>
          <a:bodyPr lIns="0" anchor="t">
            <a:normAutofit/>
          </a:bodyPr>
          <a:lstStyle>
            <a:lvl1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lvl1pPr>
            <a:lvl2pPr marL="712395" indent="-285750">
              <a:lnSpc>
                <a:spcPct val="125000"/>
              </a:lnSpc>
              <a:buFont typeface="Arial" panose="020B0604020202020204" pitchFamily="34" charset="0"/>
              <a:buChar char="•"/>
              <a:defRPr sz="1600"/>
            </a:lvl2pPr>
            <a:lvl3pPr marL="1139040" indent="-285750">
              <a:lnSpc>
                <a:spcPct val="125000"/>
              </a:lnSpc>
              <a:buFont typeface="Arial" panose="020B0604020202020204" pitchFamily="34" charset="0"/>
              <a:buChar char="•"/>
              <a:defRPr sz="1400"/>
            </a:lvl3pPr>
            <a:lvl4pPr marL="1565686" indent="-285750">
              <a:lnSpc>
                <a:spcPct val="125000"/>
              </a:lnSpc>
              <a:buFont typeface="Arial" panose="020B0604020202020204" pitchFamily="34" charset="0"/>
              <a:buChar char="•"/>
              <a:defRPr sz="1400"/>
            </a:lvl4pPr>
            <a:lvl5pPr marL="1992331" indent="-285750">
              <a:lnSpc>
                <a:spcPct val="125000"/>
              </a:lnSpc>
              <a:buFont typeface="Arial" panose="020B0604020202020204" pitchFamily="34" charset="0"/>
              <a:buChar char="•"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AF499E1-2C86-CFBE-1820-ABB1088DD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6990" y="2933696"/>
            <a:ext cx="4114801" cy="3390904"/>
          </a:xfrm>
        </p:spPr>
        <p:txBody>
          <a:bodyPr>
            <a:normAutofit/>
          </a:bodyPr>
          <a:lstStyle>
            <a:lvl1pPr indent="-304747" algn="l" defTabSz="1218987" rtl="0" eaLnBrk="1" latinLnBrk="0" hangingPunct="1">
              <a:lnSpc>
                <a:spcPct val="125000"/>
              </a:lnSpc>
              <a:buSzPct val="100000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125000"/>
              </a:lnSpc>
              <a:buSzPct val="100000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125000"/>
              </a:lnSpc>
              <a:buSzPct val="10000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125000"/>
              </a:lnSpc>
              <a:buSzPct val="10000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125000"/>
              </a:lnSpc>
              <a:buSzPct val="100000"/>
              <a:defRPr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marL="712395" lvl="1" indent="-285750" algn="l" defTabSz="1218987" rtl="0" eaLnBrk="1" latinLnBrk="0" hangingPunct="1">
              <a:lnSpc>
                <a:spcPct val="125000"/>
              </a:lnSpc>
              <a:spcBef>
                <a:spcPts val="1066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139040" lvl="2" indent="-285750" algn="l" defTabSz="1218987" rtl="0" eaLnBrk="1" latinLnBrk="0" hangingPunct="1">
              <a:lnSpc>
                <a:spcPct val="125000"/>
              </a:lnSpc>
              <a:spcBef>
                <a:spcPts val="1066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1565686" lvl="3" indent="-285750" algn="l" defTabSz="1218987" rtl="0" eaLnBrk="1" latinLnBrk="0" hangingPunct="1">
              <a:lnSpc>
                <a:spcPct val="125000"/>
              </a:lnSpc>
              <a:spcBef>
                <a:spcPts val="1066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1992331" lvl="4" indent="-285750" algn="l" defTabSz="1218987" rtl="0" eaLnBrk="1" latinLnBrk="0" hangingPunct="1">
              <a:lnSpc>
                <a:spcPct val="125000"/>
              </a:lnSpc>
              <a:spcBef>
                <a:spcPts val="1066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3EF8FBE-F098-2A42-B8E4-37ABADF3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84AC3D2-5C3F-725F-A6D5-310C5F10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4FD3723-C818-DF8D-C62C-658AB7C6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648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rry pink and blue background&#10;&#10;Description automatically generated">
            <a:extLst>
              <a:ext uri="{FF2B5EF4-FFF2-40B4-BE49-F238E27FC236}">
                <a16:creationId xmlns:a16="http://schemas.microsoft.com/office/drawing/2014/main" id="{9A6811FF-B289-D1C1-9492-A1E1FF2F4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2E56C3-4554-32FE-5BBA-F0FA1C5714F0}"/>
              </a:ext>
            </a:extLst>
          </p:cNvPr>
          <p:cNvSpPr/>
          <p:nvPr userDrawn="1"/>
        </p:nvSpPr>
        <p:spPr>
          <a:xfrm>
            <a:off x="0" y="0"/>
            <a:ext cx="12216032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04DC43-42C6-54AA-CB2E-44F918CA9EC4}"/>
              </a:ext>
            </a:extLst>
          </p:cNvPr>
          <p:cNvCxnSpPr>
            <a:cxnSpLocks/>
          </p:cNvCxnSpPr>
          <p:nvPr userDrawn="1"/>
        </p:nvCxnSpPr>
        <p:spPr>
          <a:xfrm>
            <a:off x="1888171" y="1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7570EE1-995F-34F5-7970-8D8205B0A11D}"/>
              </a:ext>
            </a:extLst>
          </p:cNvPr>
          <p:cNvSpPr/>
          <p:nvPr userDrawn="1"/>
        </p:nvSpPr>
        <p:spPr>
          <a:xfrm>
            <a:off x="1888171" y="2781301"/>
            <a:ext cx="1295400" cy="12954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EFF4FB-AC0B-930C-4493-5B2496935BCC}"/>
              </a:ext>
            </a:extLst>
          </p:cNvPr>
          <p:cNvCxnSpPr>
            <a:cxnSpLocks/>
          </p:cNvCxnSpPr>
          <p:nvPr userDrawn="1"/>
        </p:nvCxnSpPr>
        <p:spPr>
          <a:xfrm>
            <a:off x="3197223" y="1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5A0B5A4-8993-CFE3-872C-25245E86AF5F}"/>
              </a:ext>
            </a:extLst>
          </p:cNvPr>
          <p:cNvSpPr/>
          <p:nvPr userDrawn="1"/>
        </p:nvSpPr>
        <p:spPr>
          <a:xfrm rot="5400000">
            <a:off x="1483517" y="1829595"/>
            <a:ext cx="228600" cy="319881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2D02A7-ACBB-2A4A-E80E-3695AEE1EA39}"/>
              </a:ext>
            </a:extLst>
          </p:cNvPr>
          <p:cNvCxnSpPr>
            <a:cxnSpLocks/>
          </p:cNvCxnSpPr>
          <p:nvPr userDrawn="1"/>
        </p:nvCxnSpPr>
        <p:spPr>
          <a:xfrm flipH="1">
            <a:off x="-1588" y="2764972"/>
            <a:ext cx="318515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253D06-2E4F-FDB2-2A3F-DA2669723C5A}"/>
              </a:ext>
            </a:extLst>
          </p:cNvPr>
          <p:cNvCxnSpPr>
            <a:cxnSpLocks/>
          </p:cNvCxnSpPr>
          <p:nvPr userDrawn="1"/>
        </p:nvCxnSpPr>
        <p:spPr>
          <a:xfrm flipH="1">
            <a:off x="-1588" y="4076701"/>
            <a:ext cx="318515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0F3BD93E-08BC-3F82-9517-49CEBB18F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014" y="533400"/>
            <a:ext cx="8153381" cy="2209801"/>
          </a:xfrm>
        </p:spPr>
        <p:txBody>
          <a:bodyPr lIns="0" anchor="ctr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6014" y="2971800"/>
            <a:ext cx="4724397" cy="3048000"/>
          </a:xfrm>
        </p:spPr>
        <p:txBody>
          <a:bodyPr lIns="0" tIns="0" anchor="t">
            <a:normAutofit/>
          </a:bodyPr>
          <a:lstStyle>
            <a:lvl1pPr marL="0" indent="0">
              <a:lnSpc>
                <a:spcPct val="125000"/>
              </a:lnSpc>
              <a:buNone/>
              <a:defRPr sz="1800"/>
            </a:lvl1pPr>
            <a:lvl2pPr marL="426645" indent="0">
              <a:lnSpc>
                <a:spcPct val="125000"/>
              </a:lnSpc>
              <a:buNone/>
              <a:defRPr sz="1600"/>
            </a:lvl2pPr>
            <a:lvl3pPr marL="853290" indent="0">
              <a:lnSpc>
                <a:spcPct val="125000"/>
              </a:lnSpc>
              <a:buNone/>
              <a:defRPr sz="1400"/>
            </a:lvl3pPr>
            <a:lvl4pPr marL="1279936" indent="0">
              <a:lnSpc>
                <a:spcPct val="125000"/>
              </a:lnSpc>
              <a:buNone/>
              <a:defRPr sz="1400"/>
            </a:lvl4pPr>
            <a:lvl5pPr marL="1706581" indent="0">
              <a:lnSpc>
                <a:spcPct val="125000"/>
              </a:lnSpc>
              <a:buNone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296C73-5B8A-9BB0-1F3E-1AAE9474E23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609012" y="2986053"/>
            <a:ext cx="3200384" cy="3017418"/>
          </a:xfrm>
        </p:spPr>
        <p:txBody>
          <a:bodyPr lIns="0" tIns="0" anchor="t">
            <a:normAutofit/>
          </a:bodyPr>
          <a:lstStyle>
            <a:lvl1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lvl1pPr>
            <a:lvl2pPr marL="712395" indent="-285750">
              <a:lnSpc>
                <a:spcPct val="125000"/>
              </a:lnSpc>
              <a:buFont typeface="Arial" panose="020B0604020202020204" pitchFamily="34" charset="0"/>
              <a:buChar char="•"/>
              <a:defRPr sz="1600"/>
            </a:lvl2pPr>
            <a:lvl3pPr marL="1139040" indent="-285750">
              <a:lnSpc>
                <a:spcPct val="125000"/>
              </a:lnSpc>
              <a:buFont typeface="Arial" panose="020B0604020202020204" pitchFamily="34" charset="0"/>
              <a:buChar char="•"/>
              <a:defRPr sz="1400"/>
            </a:lvl3pPr>
            <a:lvl4pPr marL="1565686" indent="-285750">
              <a:lnSpc>
                <a:spcPct val="125000"/>
              </a:lnSpc>
              <a:buFont typeface="Arial" panose="020B0604020202020204" pitchFamily="34" charset="0"/>
              <a:buChar char="•"/>
              <a:defRPr sz="1400"/>
            </a:lvl4pPr>
            <a:lvl5pPr marL="1992331" indent="-285750">
              <a:lnSpc>
                <a:spcPct val="125000"/>
              </a:lnSpc>
              <a:buFont typeface="Arial" panose="020B0604020202020204" pitchFamily="34" charset="0"/>
              <a:buChar char="•"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6479" y="6400801"/>
            <a:ext cx="1951734" cy="320675"/>
          </a:xfrm>
        </p:spPr>
        <p:txBody>
          <a:bodyPr/>
          <a:lstStyle/>
          <a:p>
            <a:r>
              <a:rPr lang="en-US"/>
              <a:t>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7146" y="6400801"/>
            <a:ext cx="1642250" cy="320675"/>
          </a:xfrm>
        </p:spPr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54391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pink sky&#10;&#10;Description automatically generated">
            <a:extLst>
              <a:ext uri="{FF2B5EF4-FFF2-40B4-BE49-F238E27FC236}">
                <a16:creationId xmlns:a16="http://schemas.microsoft.com/office/drawing/2014/main" id="{844CB249-B396-2424-01D1-4D97637BDA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44B3B8-8580-71F1-DE35-7B8238C3FD59}"/>
              </a:ext>
            </a:extLst>
          </p:cNvPr>
          <p:cNvSpPr/>
          <p:nvPr userDrawn="1"/>
        </p:nvSpPr>
        <p:spPr>
          <a:xfrm>
            <a:off x="4" y="0"/>
            <a:ext cx="12188821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DE2C4A-51E4-22E5-34FC-145385897F9C}"/>
              </a:ext>
            </a:extLst>
          </p:cNvPr>
          <p:cNvSpPr/>
          <p:nvPr userDrawn="1"/>
        </p:nvSpPr>
        <p:spPr>
          <a:xfrm rot="5400000">
            <a:off x="1408905" y="1905795"/>
            <a:ext cx="228600" cy="304641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7596B62-AE88-2B13-4737-760ED281DF0D}"/>
              </a:ext>
            </a:extLst>
          </p:cNvPr>
          <p:cNvSpPr/>
          <p:nvPr userDrawn="1"/>
        </p:nvSpPr>
        <p:spPr>
          <a:xfrm>
            <a:off x="-77788" y="1320655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5F342F0-65BB-E1BE-652F-9215A70681FA}"/>
              </a:ext>
            </a:extLst>
          </p:cNvPr>
          <p:cNvSpPr/>
          <p:nvPr userDrawn="1"/>
        </p:nvSpPr>
        <p:spPr>
          <a:xfrm rot="10800000">
            <a:off x="9142411" y="1320656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2829EE-FAE8-4936-F0E9-40394A8845E9}"/>
              </a:ext>
            </a:extLst>
          </p:cNvPr>
          <p:cNvSpPr/>
          <p:nvPr userDrawn="1"/>
        </p:nvSpPr>
        <p:spPr>
          <a:xfrm rot="5400000">
            <a:off x="10551316" y="1905795"/>
            <a:ext cx="228600" cy="304641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1599CA-3580-F2AA-3558-F152F50C2864}"/>
              </a:ext>
            </a:extLst>
          </p:cNvPr>
          <p:cNvSpPr/>
          <p:nvPr userDrawn="1"/>
        </p:nvSpPr>
        <p:spPr>
          <a:xfrm>
            <a:off x="2665412" y="0"/>
            <a:ext cx="6858000" cy="68580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F185EB-A6B1-4EAC-BA12-CB81DF7C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33" y="762000"/>
            <a:ext cx="5330955" cy="2552700"/>
          </a:xfrm>
        </p:spPr>
        <p:txBody>
          <a:bodyPr anchor="b">
            <a:normAutofit/>
          </a:bodyPr>
          <a:lstStyle>
            <a:lvl1pPr algn="ctr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638E9B-20FA-F77F-C8FB-BF50CBB86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33" y="3467100"/>
            <a:ext cx="5330955" cy="2400300"/>
          </a:xfrm>
        </p:spPr>
        <p:txBody>
          <a:bodyPr lIns="0" anchor="t">
            <a:normAutofit/>
          </a:bodyPr>
          <a:lstStyle>
            <a:lvl1pPr marL="0" indent="0" algn="ctr">
              <a:lnSpc>
                <a:spcPct val="125000"/>
              </a:lnSpc>
              <a:buFont typeface="Arial" panose="020B0604020202020204" pitchFamily="34" charset="0"/>
              <a:buNone/>
              <a:defRPr sz="1800"/>
            </a:lvl1pPr>
            <a:lvl2pPr marL="426645" indent="0" algn="ctr">
              <a:lnSpc>
                <a:spcPct val="125000"/>
              </a:lnSpc>
              <a:buFont typeface="Arial" panose="020B0604020202020204" pitchFamily="34" charset="0"/>
              <a:buNone/>
              <a:defRPr sz="1600"/>
            </a:lvl2pPr>
            <a:lvl3pPr marL="853290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3pPr>
            <a:lvl4pPr marL="1279936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4pPr>
            <a:lvl5pPr marL="1706581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31979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person's face&#10;&#10;Description automatically generated">
            <a:extLst>
              <a:ext uri="{FF2B5EF4-FFF2-40B4-BE49-F238E27FC236}">
                <a16:creationId xmlns:a16="http://schemas.microsoft.com/office/drawing/2014/main" id="{998E10DA-9535-2CE7-12A4-77E2208E01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BD2080-AB1F-7102-346E-BFA8CE0BAF44}"/>
              </a:ext>
            </a:extLst>
          </p:cNvPr>
          <p:cNvSpPr/>
          <p:nvPr userDrawn="1"/>
        </p:nvSpPr>
        <p:spPr>
          <a:xfrm>
            <a:off x="-1588" y="0"/>
            <a:ext cx="12217620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914400"/>
            <a:ext cx="5181600" cy="2514600"/>
          </a:xfrm>
        </p:spPr>
        <p:txBody>
          <a:bodyPr lIns="0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D3D8D05-9BE1-F22A-0950-AA725685DE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775" y="17527"/>
            <a:ext cx="3944303" cy="6822059"/>
          </a:xfrm>
          <a:custGeom>
            <a:avLst/>
            <a:gdLst>
              <a:gd name="connsiteX0" fmla="*/ 0 w 3944303"/>
              <a:gd name="connsiteY0" fmla="*/ 6402705 h 6822059"/>
              <a:gd name="connsiteX1" fmla="*/ 3944303 w 3944303"/>
              <a:gd name="connsiteY1" fmla="*/ 6402705 h 6822059"/>
              <a:gd name="connsiteX2" fmla="*/ 3944303 w 3944303"/>
              <a:gd name="connsiteY2" fmla="*/ 6822059 h 6822059"/>
              <a:gd name="connsiteX3" fmla="*/ 0 w 3944303"/>
              <a:gd name="connsiteY3" fmla="*/ 6822059 h 6822059"/>
              <a:gd name="connsiteX4" fmla="*/ 0 w 3944303"/>
              <a:gd name="connsiteY4" fmla="*/ 457200 h 6822059"/>
              <a:gd name="connsiteX5" fmla="*/ 3944303 w 3944303"/>
              <a:gd name="connsiteY5" fmla="*/ 457200 h 6822059"/>
              <a:gd name="connsiteX6" fmla="*/ 3944303 w 3944303"/>
              <a:gd name="connsiteY6" fmla="*/ 6366129 h 6822059"/>
              <a:gd name="connsiteX7" fmla="*/ 0 w 3944303"/>
              <a:gd name="connsiteY7" fmla="*/ 6366129 h 6822059"/>
              <a:gd name="connsiteX8" fmla="*/ 0 w 3944303"/>
              <a:gd name="connsiteY8" fmla="*/ 0 h 6822059"/>
              <a:gd name="connsiteX9" fmla="*/ 3944303 w 3944303"/>
              <a:gd name="connsiteY9" fmla="*/ 0 h 6822059"/>
              <a:gd name="connsiteX10" fmla="*/ 3944303 w 3944303"/>
              <a:gd name="connsiteY10" fmla="*/ 420624 h 6822059"/>
              <a:gd name="connsiteX11" fmla="*/ 0 w 3944303"/>
              <a:gd name="connsiteY11" fmla="*/ 420624 h 682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4303" h="6822059">
                <a:moveTo>
                  <a:pt x="0" y="6402705"/>
                </a:moveTo>
                <a:lnTo>
                  <a:pt x="3944303" y="6402705"/>
                </a:lnTo>
                <a:lnTo>
                  <a:pt x="3944303" y="6822059"/>
                </a:lnTo>
                <a:lnTo>
                  <a:pt x="0" y="6822059"/>
                </a:lnTo>
                <a:close/>
                <a:moveTo>
                  <a:pt x="0" y="457200"/>
                </a:moveTo>
                <a:lnTo>
                  <a:pt x="3944303" y="457200"/>
                </a:lnTo>
                <a:lnTo>
                  <a:pt x="3944303" y="6366129"/>
                </a:lnTo>
                <a:lnTo>
                  <a:pt x="0" y="6366129"/>
                </a:lnTo>
                <a:close/>
                <a:moveTo>
                  <a:pt x="0" y="0"/>
                </a:moveTo>
                <a:lnTo>
                  <a:pt x="3944303" y="0"/>
                </a:lnTo>
                <a:lnTo>
                  <a:pt x="3944303" y="420624"/>
                </a:lnTo>
                <a:lnTo>
                  <a:pt x="0" y="4206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2808" y="3657600"/>
            <a:ext cx="5181595" cy="2286000"/>
          </a:xfrm>
        </p:spPr>
        <p:txBody>
          <a:bodyPr lIns="0" anchor="t">
            <a:normAutofit/>
          </a:bodyPr>
          <a:lstStyle>
            <a:lvl1pPr marL="0" indent="0">
              <a:lnSpc>
                <a:spcPct val="125000"/>
              </a:lnSpc>
              <a:buNone/>
              <a:defRPr sz="1800"/>
            </a:lvl1pPr>
            <a:lvl2pPr marL="426645" indent="0">
              <a:lnSpc>
                <a:spcPct val="125000"/>
              </a:lnSpc>
              <a:buNone/>
              <a:defRPr sz="1600"/>
            </a:lvl2pPr>
            <a:lvl3pPr marL="853290" indent="0">
              <a:lnSpc>
                <a:spcPct val="125000"/>
              </a:lnSpc>
              <a:buNone/>
              <a:defRPr sz="1400"/>
            </a:lvl3pPr>
            <a:lvl4pPr marL="1279936" indent="0">
              <a:lnSpc>
                <a:spcPct val="125000"/>
              </a:lnSpc>
              <a:buNone/>
              <a:defRPr sz="1400"/>
            </a:lvl4pPr>
            <a:lvl5pPr marL="1706581" indent="0">
              <a:lnSpc>
                <a:spcPct val="125000"/>
              </a:lnSpc>
              <a:buNone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98611" y="6400801"/>
            <a:ext cx="2261183" cy="320675"/>
          </a:xfrm>
        </p:spPr>
        <p:txBody>
          <a:bodyPr/>
          <a:lstStyle/>
          <a:p>
            <a:r>
              <a:rPr lang="en-US"/>
              <a:t>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6789" y="6400801"/>
            <a:ext cx="5897354" cy="32067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8F0E7C2-55D0-0101-27E8-8B50E1CC9127}"/>
              </a:ext>
            </a:extLst>
          </p:cNvPr>
          <p:cNvSpPr/>
          <p:nvPr userDrawn="1"/>
        </p:nvSpPr>
        <p:spPr>
          <a:xfrm>
            <a:off x="-1588" y="457200"/>
            <a:ext cx="11648687" cy="5943600"/>
          </a:xfrm>
          <a:custGeom>
            <a:avLst/>
            <a:gdLst>
              <a:gd name="connsiteX0" fmla="*/ 0 w 12188825"/>
              <a:gd name="connsiteY0" fmla="*/ 0 h 6858000"/>
              <a:gd name="connsiteX1" fmla="*/ 8759825 w 12188825"/>
              <a:gd name="connsiteY1" fmla="*/ 0 h 6858000"/>
              <a:gd name="connsiteX2" fmla="*/ 8761412 w 12188825"/>
              <a:gd name="connsiteY2" fmla="*/ 0 h 6858000"/>
              <a:gd name="connsiteX3" fmla="*/ 8761412 w 12188825"/>
              <a:gd name="connsiteY3" fmla="*/ 40 h 6858000"/>
              <a:gd name="connsiteX4" fmla="*/ 8936281 w 12188825"/>
              <a:gd name="connsiteY4" fmla="*/ 4462 h 6858000"/>
              <a:gd name="connsiteX5" fmla="*/ 12188825 w 12188825"/>
              <a:gd name="connsiteY5" fmla="*/ 3429000 h 6858000"/>
              <a:gd name="connsiteX6" fmla="*/ 8936281 w 12188825"/>
              <a:gd name="connsiteY6" fmla="*/ 6853538 h 6858000"/>
              <a:gd name="connsiteX7" fmla="*/ 8761412 w 12188825"/>
              <a:gd name="connsiteY7" fmla="*/ 6857960 h 6858000"/>
              <a:gd name="connsiteX8" fmla="*/ 8761412 w 12188825"/>
              <a:gd name="connsiteY8" fmla="*/ 6858000 h 6858000"/>
              <a:gd name="connsiteX9" fmla="*/ 8759825 w 12188825"/>
              <a:gd name="connsiteY9" fmla="*/ 6858000 h 6858000"/>
              <a:gd name="connsiteX10" fmla="*/ 0 w 121888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8759825" y="0"/>
                </a:lnTo>
                <a:lnTo>
                  <a:pt x="8761412" y="0"/>
                </a:lnTo>
                <a:lnTo>
                  <a:pt x="8761412" y="40"/>
                </a:lnTo>
                <a:lnTo>
                  <a:pt x="8936281" y="4462"/>
                </a:lnTo>
                <a:cubicBezTo>
                  <a:pt x="10748061" y="96301"/>
                  <a:pt x="12188825" y="1594397"/>
                  <a:pt x="12188825" y="3429000"/>
                </a:cubicBezTo>
                <a:cubicBezTo>
                  <a:pt x="12188825" y="5263603"/>
                  <a:pt x="10748061" y="6761699"/>
                  <a:pt x="8936281" y="6853538"/>
                </a:cubicBezTo>
                <a:lnTo>
                  <a:pt x="8761412" y="6857960"/>
                </a:lnTo>
                <a:lnTo>
                  <a:pt x="8761412" y="6858000"/>
                </a:lnTo>
                <a:lnTo>
                  <a:pt x="8759825" y="6858000"/>
                </a:lnTo>
                <a:lnTo>
                  <a:pt x="0" y="68580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89CAC83-CB67-27E0-8EA6-F6F6E5ED0A72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8759825 w 12188825"/>
              <a:gd name="connsiteY1" fmla="*/ 0 h 6858000"/>
              <a:gd name="connsiteX2" fmla="*/ 8761412 w 12188825"/>
              <a:gd name="connsiteY2" fmla="*/ 0 h 6858000"/>
              <a:gd name="connsiteX3" fmla="*/ 8761412 w 12188825"/>
              <a:gd name="connsiteY3" fmla="*/ 40 h 6858000"/>
              <a:gd name="connsiteX4" fmla="*/ 8936281 w 12188825"/>
              <a:gd name="connsiteY4" fmla="*/ 4462 h 6858000"/>
              <a:gd name="connsiteX5" fmla="*/ 12188825 w 12188825"/>
              <a:gd name="connsiteY5" fmla="*/ 3429000 h 6858000"/>
              <a:gd name="connsiteX6" fmla="*/ 8936281 w 12188825"/>
              <a:gd name="connsiteY6" fmla="*/ 6853538 h 6858000"/>
              <a:gd name="connsiteX7" fmla="*/ 8761412 w 12188825"/>
              <a:gd name="connsiteY7" fmla="*/ 6857960 h 6858000"/>
              <a:gd name="connsiteX8" fmla="*/ 8761412 w 12188825"/>
              <a:gd name="connsiteY8" fmla="*/ 6858000 h 6858000"/>
              <a:gd name="connsiteX9" fmla="*/ 8759825 w 12188825"/>
              <a:gd name="connsiteY9" fmla="*/ 6858000 h 6858000"/>
              <a:gd name="connsiteX10" fmla="*/ 0 w 121888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8759825" y="0"/>
                </a:lnTo>
                <a:lnTo>
                  <a:pt x="8761412" y="0"/>
                </a:lnTo>
                <a:lnTo>
                  <a:pt x="8761412" y="40"/>
                </a:lnTo>
                <a:lnTo>
                  <a:pt x="8936281" y="4462"/>
                </a:lnTo>
                <a:cubicBezTo>
                  <a:pt x="10748061" y="96301"/>
                  <a:pt x="12188825" y="1594397"/>
                  <a:pt x="12188825" y="3429000"/>
                </a:cubicBezTo>
                <a:cubicBezTo>
                  <a:pt x="12188825" y="5263603"/>
                  <a:pt x="10748061" y="6761699"/>
                  <a:pt x="8936281" y="6853538"/>
                </a:cubicBezTo>
                <a:lnTo>
                  <a:pt x="8761412" y="6857960"/>
                </a:lnTo>
                <a:lnTo>
                  <a:pt x="8761412" y="6858000"/>
                </a:lnTo>
                <a:lnTo>
                  <a:pt x="8759825" y="6858000"/>
                </a:lnTo>
                <a:lnTo>
                  <a:pt x="0" y="68580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B5987-80DF-3755-E667-EE2DB6CBE948}"/>
              </a:ext>
            </a:extLst>
          </p:cNvPr>
          <p:cNvSpPr/>
          <p:nvPr userDrawn="1"/>
        </p:nvSpPr>
        <p:spPr>
          <a:xfrm>
            <a:off x="3492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203C55-C315-E7C9-EED2-083974459E49}"/>
              </a:ext>
            </a:extLst>
          </p:cNvPr>
          <p:cNvSpPr/>
          <p:nvPr userDrawn="1"/>
        </p:nvSpPr>
        <p:spPr>
          <a:xfrm>
            <a:off x="10534141" y="5212080"/>
            <a:ext cx="1645920" cy="164592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A737DF-4AE3-6F7F-1733-661D65713695}"/>
              </a:ext>
            </a:extLst>
          </p:cNvPr>
          <p:cNvSpPr/>
          <p:nvPr userDrawn="1"/>
        </p:nvSpPr>
        <p:spPr>
          <a:xfrm>
            <a:off x="10542905" y="0"/>
            <a:ext cx="1645920" cy="164592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0A398A-1AC9-796E-82A1-0C222945767B}"/>
              </a:ext>
            </a:extLst>
          </p:cNvPr>
          <p:cNvCxnSpPr>
            <a:cxnSpLocks/>
          </p:cNvCxnSpPr>
          <p:nvPr userDrawn="1"/>
        </p:nvCxnSpPr>
        <p:spPr>
          <a:xfrm>
            <a:off x="4189412" y="0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pink sky&#10;&#10;Description automatically generated">
            <a:extLst>
              <a:ext uri="{FF2B5EF4-FFF2-40B4-BE49-F238E27FC236}">
                <a16:creationId xmlns:a16="http://schemas.microsoft.com/office/drawing/2014/main" id="{8802D68A-113C-2517-2CD9-13E53689A0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E1447D-A85A-1FDD-A4EB-285B03340F5A}"/>
              </a:ext>
            </a:extLst>
          </p:cNvPr>
          <p:cNvSpPr/>
          <p:nvPr userDrawn="1"/>
        </p:nvSpPr>
        <p:spPr>
          <a:xfrm>
            <a:off x="0" y="0"/>
            <a:ext cx="12216032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DE2C4A-51E4-22E5-34FC-145385897F9C}"/>
              </a:ext>
            </a:extLst>
          </p:cNvPr>
          <p:cNvSpPr/>
          <p:nvPr userDrawn="1"/>
        </p:nvSpPr>
        <p:spPr>
          <a:xfrm rot="10800000">
            <a:off x="379412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F5511-C846-7753-89F4-336271EB5ACE}"/>
              </a:ext>
            </a:extLst>
          </p:cNvPr>
          <p:cNvSpPr/>
          <p:nvPr userDrawn="1"/>
        </p:nvSpPr>
        <p:spPr>
          <a:xfrm rot="10800000">
            <a:off x="11580811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22F574C-CEE3-35B3-8823-3789F16B121E}"/>
              </a:ext>
            </a:extLst>
          </p:cNvPr>
          <p:cNvSpPr/>
          <p:nvPr userDrawn="1"/>
        </p:nvSpPr>
        <p:spPr>
          <a:xfrm>
            <a:off x="-77788" y="1413688"/>
            <a:ext cx="1371598" cy="4030625"/>
          </a:xfrm>
          <a:custGeom>
            <a:avLst/>
            <a:gdLst>
              <a:gd name="connsiteX0" fmla="*/ 0 w 1371598"/>
              <a:gd name="connsiteY0" fmla="*/ 0 h 4030625"/>
              <a:gd name="connsiteX1" fmla="*/ 85935 w 1371598"/>
              <a:gd name="connsiteY1" fmla="*/ 28331 h 4030625"/>
              <a:gd name="connsiteX2" fmla="*/ 1371598 w 1371598"/>
              <a:gd name="connsiteY2" fmla="*/ 2015312 h 4030625"/>
              <a:gd name="connsiteX3" fmla="*/ 85935 w 1371598"/>
              <a:gd name="connsiteY3" fmla="*/ 4002293 h 4030625"/>
              <a:gd name="connsiteX4" fmla="*/ 0 w 1371598"/>
              <a:gd name="connsiteY4" fmla="*/ 4030625 h 403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598" h="4030625">
                <a:moveTo>
                  <a:pt x="0" y="0"/>
                </a:moveTo>
                <a:lnTo>
                  <a:pt x="85935" y="28331"/>
                </a:lnTo>
                <a:cubicBezTo>
                  <a:pt x="835174" y="318870"/>
                  <a:pt x="1371598" y="1098797"/>
                  <a:pt x="1371598" y="2015312"/>
                </a:cubicBezTo>
                <a:cubicBezTo>
                  <a:pt x="1371598" y="2931828"/>
                  <a:pt x="835174" y="3711754"/>
                  <a:pt x="85935" y="4002293"/>
                </a:cubicBezTo>
                <a:lnTo>
                  <a:pt x="0" y="4030625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785D198-1D22-86F8-E96A-097BBAAC1A7A}"/>
              </a:ext>
            </a:extLst>
          </p:cNvPr>
          <p:cNvSpPr/>
          <p:nvPr userDrawn="1"/>
        </p:nvSpPr>
        <p:spPr>
          <a:xfrm rot="10800000">
            <a:off x="10895015" y="1413688"/>
            <a:ext cx="1371598" cy="4030625"/>
          </a:xfrm>
          <a:custGeom>
            <a:avLst/>
            <a:gdLst>
              <a:gd name="connsiteX0" fmla="*/ 0 w 1371598"/>
              <a:gd name="connsiteY0" fmla="*/ 0 h 4030625"/>
              <a:gd name="connsiteX1" fmla="*/ 85935 w 1371598"/>
              <a:gd name="connsiteY1" fmla="*/ 28331 h 4030625"/>
              <a:gd name="connsiteX2" fmla="*/ 1371598 w 1371598"/>
              <a:gd name="connsiteY2" fmla="*/ 2015312 h 4030625"/>
              <a:gd name="connsiteX3" fmla="*/ 85935 w 1371598"/>
              <a:gd name="connsiteY3" fmla="*/ 4002293 h 4030625"/>
              <a:gd name="connsiteX4" fmla="*/ 0 w 1371598"/>
              <a:gd name="connsiteY4" fmla="*/ 4030625 h 403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598" h="4030625">
                <a:moveTo>
                  <a:pt x="0" y="0"/>
                </a:moveTo>
                <a:lnTo>
                  <a:pt x="85935" y="28331"/>
                </a:lnTo>
                <a:cubicBezTo>
                  <a:pt x="835174" y="318870"/>
                  <a:pt x="1371598" y="1098797"/>
                  <a:pt x="1371598" y="2015312"/>
                </a:cubicBezTo>
                <a:cubicBezTo>
                  <a:pt x="1371598" y="2931828"/>
                  <a:pt x="835174" y="3711754"/>
                  <a:pt x="85935" y="4002293"/>
                </a:cubicBezTo>
                <a:lnTo>
                  <a:pt x="0" y="4030625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2E6B60-AE17-8497-E916-51A823F1906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3429000"/>
            <a:ext cx="1293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7D34B1-6239-4039-3823-A32D4693CAE2}"/>
              </a:ext>
            </a:extLst>
          </p:cNvPr>
          <p:cNvCxnSpPr>
            <a:cxnSpLocks/>
          </p:cNvCxnSpPr>
          <p:nvPr userDrawn="1"/>
        </p:nvCxnSpPr>
        <p:spPr>
          <a:xfrm flipH="1">
            <a:off x="10895015" y="3429000"/>
            <a:ext cx="1293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4492CE-9DFD-B642-74A0-499E933F80A5}"/>
              </a:ext>
            </a:extLst>
          </p:cNvPr>
          <p:cNvSpPr/>
          <p:nvPr userDrawn="1"/>
        </p:nvSpPr>
        <p:spPr>
          <a:xfrm>
            <a:off x="1307414" y="-76200"/>
            <a:ext cx="9573996" cy="6992620"/>
          </a:xfrm>
          <a:custGeom>
            <a:avLst/>
            <a:gdLst>
              <a:gd name="connsiteX0" fmla="*/ 1528240 w 9573996"/>
              <a:gd name="connsiteY0" fmla="*/ 0 h 6992620"/>
              <a:gd name="connsiteX1" fmla="*/ 8045757 w 9573996"/>
              <a:gd name="connsiteY1" fmla="*/ 0 h 6992620"/>
              <a:gd name="connsiteX2" fmla="*/ 8171917 w 9573996"/>
              <a:gd name="connsiteY2" fmla="*/ 120282 h 6992620"/>
              <a:gd name="connsiteX3" fmla="*/ 9573996 w 9573996"/>
              <a:gd name="connsiteY3" fmla="*/ 3505201 h 6992620"/>
              <a:gd name="connsiteX4" fmla="*/ 8171917 w 9573996"/>
              <a:gd name="connsiteY4" fmla="*/ 6890120 h 6992620"/>
              <a:gd name="connsiteX5" fmla="*/ 8064408 w 9573996"/>
              <a:gd name="connsiteY5" fmla="*/ 6992620 h 6992620"/>
              <a:gd name="connsiteX6" fmla="*/ 1509589 w 9573996"/>
              <a:gd name="connsiteY6" fmla="*/ 6992620 h 6992620"/>
              <a:gd name="connsiteX7" fmla="*/ 1402080 w 9573996"/>
              <a:gd name="connsiteY7" fmla="*/ 6890120 h 6992620"/>
              <a:gd name="connsiteX8" fmla="*/ 0 w 9573996"/>
              <a:gd name="connsiteY8" fmla="*/ 3505201 h 6992620"/>
              <a:gd name="connsiteX9" fmla="*/ 1402080 w 9573996"/>
              <a:gd name="connsiteY9" fmla="*/ 120282 h 699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73996" h="6992620">
                <a:moveTo>
                  <a:pt x="1528240" y="0"/>
                </a:moveTo>
                <a:lnTo>
                  <a:pt x="8045757" y="0"/>
                </a:lnTo>
                <a:lnTo>
                  <a:pt x="8171917" y="120282"/>
                </a:lnTo>
                <a:cubicBezTo>
                  <a:pt x="9038193" y="986559"/>
                  <a:pt x="9573996" y="2183308"/>
                  <a:pt x="9573996" y="3505201"/>
                </a:cubicBezTo>
                <a:cubicBezTo>
                  <a:pt x="9573996" y="4827094"/>
                  <a:pt x="9038193" y="6023844"/>
                  <a:pt x="8171917" y="6890120"/>
                </a:cubicBezTo>
                <a:lnTo>
                  <a:pt x="8064408" y="6992620"/>
                </a:lnTo>
                <a:lnTo>
                  <a:pt x="1509589" y="6992620"/>
                </a:lnTo>
                <a:lnTo>
                  <a:pt x="1402080" y="6890120"/>
                </a:lnTo>
                <a:cubicBezTo>
                  <a:pt x="535803" y="6023844"/>
                  <a:pt x="0" y="4827094"/>
                  <a:pt x="0" y="3505201"/>
                </a:cubicBezTo>
                <a:cubicBezTo>
                  <a:pt x="0" y="2183308"/>
                  <a:pt x="535803" y="986559"/>
                  <a:pt x="1402080" y="120282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AB6F497-1C9D-E66E-161A-8332537B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155" y="533400"/>
            <a:ext cx="7750516" cy="2209801"/>
          </a:xfrm>
        </p:spPr>
        <p:txBody>
          <a:bodyPr lIns="0"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4B4570-973D-13F6-0C58-91F949284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154" y="2895600"/>
            <a:ext cx="7750516" cy="3352800"/>
          </a:xfrm>
        </p:spPr>
        <p:txBody>
          <a:bodyPr lIns="0" anchor="t">
            <a:normAutofit/>
          </a:bodyPr>
          <a:lstStyle>
            <a:lvl1pPr marL="0" indent="0" algn="ctr">
              <a:lnSpc>
                <a:spcPct val="125000"/>
              </a:lnSpc>
              <a:buFont typeface="Arial" panose="020B0604020202020204" pitchFamily="34" charset="0"/>
              <a:buNone/>
              <a:defRPr sz="1800"/>
            </a:lvl1pPr>
            <a:lvl2pPr marL="426645" indent="0" algn="ctr">
              <a:lnSpc>
                <a:spcPct val="125000"/>
              </a:lnSpc>
              <a:buFont typeface="Arial" panose="020B0604020202020204" pitchFamily="34" charset="0"/>
              <a:buNone/>
              <a:defRPr sz="1600"/>
            </a:lvl2pPr>
            <a:lvl3pPr marL="853290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3pPr>
            <a:lvl4pPr marL="1279936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4pPr>
            <a:lvl5pPr marL="1706581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8D04D42-191E-2227-2B1B-E1389432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309" y="6400801"/>
            <a:ext cx="1828800" cy="320675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2B7CDE2-D55F-1AD0-2F10-D98D71BC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86262" y="6400801"/>
            <a:ext cx="6216301" cy="32067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A77FEDA-BC46-FD22-190F-8841E18D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26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pink sky&#10;&#10;Description automatically generated">
            <a:extLst>
              <a:ext uri="{FF2B5EF4-FFF2-40B4-BE49-F238E27FC236}">
                <a16:creationId xmlns:a16="http://schemas.microsoft.com/office/drawing/2014/main" id="{3AEB6B8C-8E8E-75FA-B669-2932DD03E6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44B3B8-8580-71F1-DE35-7B8238C3FD59}"/>
              </a:ext>
            </a:extLst>
          </p:cNvPr>
          <p:cNvSpPr/>
          <p:nvPr userDrawn="1"/>
        </p:nvSpPr>
        <p:spPr>
          <a:xfrm>
            <a:off x="0" y="0"/>
            <a:ext cx="12188821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DE2C4A-51E4-22E5-34FC-145385897F9C}"/>
              </a:ext>
            </a:extLst>
          </p:cNvPr>
          <p:cNvSpPr/>
          <p:nvPr userDrawn="1"/>
        </p:nvSpPr>
        <p:spPr>
          <a:xfrm rot="5400000">
            <a:off x="1408905" y="1905795"/>
            <a:ext cx="228600" cy="304641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07" y="400051"/>
            <a:ext cx="5637210" cy="2914649"/>
          </a:xfrm>
        </p:spPr>
        <p:txBody>
          <a:bodyPr anchor="b">
            <a:normAutofit/>
          </a:bodyPr>
          <a:lstStyle>
            <a:lvl1pPr algn="ctr">
              <a:defRPr sz="6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7596B62-AE88-2B13-4737-760ED281DF0D}"/>
              </a:ext>
            </a:extLst>
          </p:cNvPr>
          <p:cNvSpPr/>
          <p:nvPr userDrawn="1"/>
        </p:nvSpPr>
        <p:spPr>
          <a:xfrm>
            <a:off x="-77788" y="1320655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5F342F0-65BB-E1BE-652F-9215A70681FA}"/>
              </a:ext>
            </a:extLst>
          </p:cNvPr>
          <p:cNvSpPr/>
          <p:nvPr userDrawn="1"/>
        </p:nvSpPr>
        <p:spPr>
          <a:xfrm rot="10800000">
            <a:off x="9142411" y="1320656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2829EE-FAE8-4936-F0E9-40394A8845E9}"/>
              </a:ext>
            </a:extLst>
          </p:cNvPr>
          <p:cNvSpPr/>
          <p:nvPr userDrawn="1"/>
        </p:nvSpPr>
        <p:spPr>
          <a:xfrm rot="5400000">
            <a:off x="10551316" y="1905795"/>
            <a:ext cx="228600" cy="304641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069C4-A5BC-A62E-380C-731B8A5B4A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5807" y="3543300"/>
            <a:ext cx="5637210" cy="262889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26645" indent="0" algn="ctr">
              <a:lnSpc>
                <a:spcPct val="125000"/>
              </a:lnSpc>
              <a:spcBef>
                <a:spcPts val="0"/>
              </a:spcBef>
              <a:buNone/>
              <a:defRPr sz="1800"/>
            </a:lvl2pPr>
            <a:lvl3pPr marL="853290" indent="0" algn="ctr">
              <a:lnSpc>
                <a:spcPct val="125000"/>
              </a:lnSpc>
              <a:spcBef>
                <a:spcPts val="0"/>
              </a:spcBef>
              <a:buNone/>
              <a:defRPr sz="1800"/>
            </a:lvl3pPr>
            <a:lvl4pPr marL="1279936" indent="0" algn="ctr">
              <a:lnSpc>
                <a:spcPct val="125000"/>
              </a:lnSpc>
              <a:spcBef>
                <a:spcPts val="0"/>
              </a:spcBef>
              <a:buNone/>
              <a:defRPr sz="1800"/>
            </a:lvl4pPr>
            <a:lvl5pPr marL="1706581" indent="0" algn="ctr">
              <a:lnSpc>
                <a:spcPct val="125000"/>
              </a:lnSpc>
              <a:spcBef>
                <a:spcPts val="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C4363C-0E28-4487-DD8D-4795AFEE365A}"/>
              </a:ext>
            </a:extLst>
          </p:cNvPr>
          <p:cNvGrpSpPr/>
          <p:nvPr userDrawn="1"/>
        </p:nvGrpSpPr>
        <p:grpSpPr>
          <a:xfrm>
            <a:off x="2140743" y="0"/>
            <a:ext cx="7907338" cy="6858000"/>
            <a:chOff x="2149474" y="0"/>
            <a:chExt cx="7907338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2C5A67C-1FE0-EFD7-3622-A0E2717011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49474" y="0"/>
              <a:ext cx="0" cy="685800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395002-4D2E-B59C-FD8E-2BF0DAF6A7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056812" y="0"/>
              <a:ext cx="0" cy="685800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081E485-D397-61BC-2C0F-36FF7D5F70DE}"/>
              </a:ext>
            </a:extLst>
          </p:cNvPr>
          <p:cNvSpPr/>
          <p:nvPr userDrawn="1"/>
        </p:nvSpPr>
        <p:spPr>
          <a:xfrm>
            <a:off x="1307414" y="-76200"/>
            <a:ext cx="9573996" cy="7028180"/>
          </a:xfrm>
          <a:custGeom>
            <a:avLst/>
            <a:gdLst>
              <a:gd name="connsiteX0" fmla="*/ 1528240 w 9573996"/>
              <a:gd name="connsiteY0" fmla="*/ 0 h 7028180"/>
              <a:gd name="connsiteX1" fmla="*/ 8045757 w 9573996"/>
              <a:gd name="connsiteY1" fmla="*/ 0 h 7028180"/>
              <a:gd name="connsiteX2" fmla="*/ 8171917 w 9573996"/>
              <a:gd name="connsiteY2" fmla="*/ 120282 h 7028180"/>
              <a:gd name="connsiteX3" fmla="*/ 9573996 w 9573996"/>
              <a:gd name="connsiteY3" fmla="*/ 3505201 h 7028180"/>
              <a:gd name="connsiteX4" fmla="*/ 8171917 w 9573996"/>
              <a:gd name="connsiteY4" fmla="*/ 6890120 h 7028180"/>
              <a:gd name="connsiteX5" fmla="*/ 8027110 w 9573996"/>
              <a:gd name="connsiteY5" fmla="*/ 7028180 h 7028180"/>
              <a:gd name="connsiteX6" fmla="*/ 1546886 w 9573996"/>
              <a:gd name="connsiteY6" fmla="*/ 7028180 h 7028180"/>
              <a:gd name="connsiteX7" fmla="*/ 1402080 w 9573996"/>
              <a:gd name="connsiteY7" fmla="*/ 6890120 h 7028180"/>
              <a:gd name="connsiteX8" fmla="*/ 0 w 9573996"/>
              <a:gd name="connsiteY8" fmla="*/ 3505201 h 7028180"/>
              <a:gd name="connsiteX9" fmla="*/ 1402080 w 9573996"/>
              <a:gd name="connsiteY9" fmla="*/ 120282 h 702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73996" h="7028180">
                <a:moveTo>
                  <a:pt x="1528240" y="0"/>
                </a:moveTo>
                <a:lnTo>
                  <a:pt x="8045757" y="0"/>
                </a:lnTo>
                <a:lnTo>
                  <a:pt x="8171917" y="120282"/>
                </a:lnTo>
                <a:cubicBezTo>
                  <a:pt x="9038193" y="986559"/>
                  <a:pt x="9573996" y="2183308"/>
                  <a:pt x="9573996" y="3505201"/>
                </a:cubicBezTo>
                <a:cubicBezTo>
                  <a:pt x="9573996" y="4827094"/>
                  <a:pt x="9038193" y="6023844"/>
                  <a:pt x="8171917" y="6890120"/>
                </a:cubicBezTo>
                <a:lnTo>
                  <a:pt x="8027110" y="7028180"/>
                </a:lnTo>
                <a:lnTo>
                  <a:pt x="1546886" y="7028180"/>
                </a:lnTo>
                <a:lnTo>
                  <a:pt x="1402080" y="6890120"/>
                </a:lnTo>
                <a:cubicBezTo>
                  <a:pt x="535803" y="6023844"/>
                  <a:pt x="0" y="4827094"/>
                  <a:pt x="0" y="3505201"/>
                </a:cubicBezTo>
                <a:cubicBezTo>
                  <a:pt x="0" y="2183308"/>
                  <a:pt x="535803" y="986559"/>
                  <a:pt x="1402080" y="120282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F90ACEC0-6BFA-2DA0-ED08-79C4EC859EB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117309" y="6400801"/>
            <a:ext cx="1828800" cy="320675"/>
          </a:xfr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47ABA4AB-6D23-2D78-B42D-A7E807240A3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986262" y="6400801"/>
            <a:ext cx="6216301" cy="32067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48AFBD6-B449-C601-9AB8-58707B05A1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23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and pink gradient&#10;&#10;Description automatically generated">
            <a:extLst>
              <a:ext uri="{FF2B5EF4-FFF2-40B4-BE49-F238E27FC236}">
                <a16:creationId xmlns:a16="http://schemas.microsoft.com/office/drawing/2014/main" id="{AFD3AE5C-5EE6-128A-599C-F64250BE3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A3112D-1CC4-8A63-2EF0-72CADC5F5182}"/>
              </a:ext>
            </a:extLst>
          </p:cNvPr>
          <p:cNvSpPr/>
          <p:nvPr userDrawn="1"/>
        </p:nvSpPr>
        <p:spPr>
          <a:xfrm>
            <a:off x="0" y="0"/>
            <a:ext cx="12216032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CADB272-55CB-FE7D-174B-0351CF041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8" y="990600"/>
            <a:ext cx="4343392" cy="4715764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AF5B2CBB-3979-2A22-F797-B64A715A44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1756" y="990600"/>
            <a:ext cx="3962387" cy="4715764"/>
          </a:xfrm>
        </p:spPr>
        <p:txBody>
          <a:bodyPr anchor="ctr">
            <a:normAutofit/>
          </a:bodyPr>
          <a:lstStyle>
            <a:lvl1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lvl1pPr>
            <a:lvl2pPr marL="712395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lvl2pPr>
            <a:lvl3pPr marL="113904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lvl3pPr>
            <a:lvl4pPr marL="1565686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lvl4pPr>
            <a:lvl5pPr marL="1992331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AE610D-4CF6-FA56-B72E-DB9027EB9A95}"/>
              </a:ext>
            </a:extLst>
          </p:cNvPr>
          <p:cNvCxnSpPr>
            <a:cxnSpLocks/>
          </p:cNvCxnSpPr>
          <p:nvPr userDrawn="1"/>
        </p:nvCxnSpPr>
        <p:spPr>
          <a:xfrm>
            <a:off x="1141412" y="0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7A26EB3-62BA-B7F9-D731-A7BACBB53EB5}"/>
              </a:ext>
            </a:extLst>
          </p:cNvPr>
          <p:cNvSpPr/>
          <p:nvPr userDrawn="1"/>
        </p:nvSpPr>
        <p:spPr>
          <a:xfrm>
            <a:off x="-1588" y="457200"/>
            <a:ext cx="11648687" cy="5943600"/>
          </a:xfrm>
          <a:custGeom>
            <a:avLst/>
            <a:gdLst>
              <a:gd name="connsiteX0" fmla="*/ 0 w 12188825"/>
              <a:gd name="connsiteY0" fmla="*/ 0 h 6858000"/>
              <a:gd name="connsiteX1" fmla="*/ 8759825 w 12188825"/>
              <a:gd name="connsiteY1" fmla="*/ 0 h 6858000"/>
              <a:gd name="connsiteX2" fmla="*/ 8761412 w 12188825"/>
              <a:gd name="connsiteY2" fmla="*/ 0 h 6858000"/>
              <a:gd name="connsiteX3" fmla="*/ 8761412 w 12188825"/>
              <a:gd name="connsiteY3" fmla="*/ 40 h 6858000"/>
              <a:gd name="connsiteX4" fmla="*/ 8936281 w 12188825"/>
              <a:gd name="connsiteY4" fmla="*/ 4462 h 6858000"/>
              <a:gd name="connsiteX5" fmla="*/ 12188825 w 12188825"/>
              <a:gd name="connsiteY5" fmla="*/ 3429000 h 6858000"/>
              <a:gd name="connsiteX6" fmla="*/ 8936281 w 12188825"/>
              <a:gd name="connsiteY6" fmla="*/ 6853538 h 6858000"/>
              <a:gd name="connsiteX7" fmla="*/ 8761412 w 12188825"/>
              <a:gd name="connsiteY7" fmla="*/ 6857960 h 6858000"/>
              <a:gd name="connsiteX8" fmla="*/ 8761412 w 12188825"/>
              <a:gd name="connsiteY8" fmla="*/ 6858000 h 6858000"/>
              <a:gd name="connsiteX9" fmla="*/ 8759825 w 12188825"/>
              <a:gd name="connsiteY9" fmla="*/ 6858000 h 6858000"/>
              <a:gd name="connsiteX10" fmla="*/ 0 w 121888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8759825" y="0"/>
                </a:lnTo>
                <a:lnTo>
                  <a:pt x="8761412" y="0"/>
                </a:lnTo>
                <a:lnTo>
                  <a:pt x="8761412" y="40"/>
                </a:lnTo>
                <a:lnTo>
                  <a:pt x="8936281" y="4462"/>
                </a:lnTo>
                <a:cubicBezTo>
                  <a:pt x="10748061" y="96301"/>
                  <a:pt x="12188825" y="1594397"/>
                  <a:pt x="12188825" y="3429000"/>
                </a:cubicBezTo>
                <a:cubicBezTo>
                  <a:pt x="12188825" y="5263603"/>
                  <a:pt x="10748061" y="6761699"/>
                  <a:pt x="8936281" y="6853538"/>
                </a:cubicBezTo>
                <a:lnTo>
                  <a:pt x="8761412" y="6857960"/>
                </a:lnTo>
                <a:lnTo>
                  <a:pt x="8761412" y="6858000"/>
                </a:lnTo>
                <a:lnTo>
                  <a:pt x="8759825" y="6858000"/>
                </a:lnTo>
                <a:lnTo>
                  <a:pt x="0" y="68580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5A68F0-4988-52DC-8A0D-E776BFE86A27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8759825 w 12188825"/>
              <a:gd name="connsiteY1" fmla="*/ 0 h 6858000"/>
              <a:gd name="connsiteX2" fmla="*/ 8761412 w 12188825"/>
              <a:gd name="connsiteY2" fmla="*/ 0 h 6858000"/>
              <a:gd name="connsiteX3" fmla="*/ 8761412 w 12188825"/>
              <a:gd name="connsiteY3" fmla="*/ 40 h 6858000"/>
              <a:gd name="connsiteX4" fmla="*/ 8936281 w 12188825"/>
              <a:gd name="connsiteY4" fmla="*/ 4462 h 6858000"/>
              <a:gd name="connsiteX5" fmla="*/ 12188825 w 12188825"/>
              <a:gd name="connsiteY5" fmla="*/ 3429000 h 6858000"/>
              <a:gd name="connsiteX6" fmla="*/ 8936281 w 12188825"/>
              <a:gd name="connsiteY6" fmla="*/ 6853538 h 6858000"/>
              <a:gd name="connsiteX7" fmla="*/ 8761412 w 12188825"/>
              <a:gd name="connsiteY7" fmla="*/ 6857960 h 6858000"/>
              <a:gd name="connsiteX8" fmla="*/ 8761412 w 12188825"/>
              <a:gd name="connsiteY8" fmla="*/ 6858000 h 6858000"/>
              <a:gd name="connsiteX9" fmla="*/ 8759825 w 12188825"/>
              <a:gd name="connsiteY9" fmla="*/ 6858000 h 6858000"/>
              <a:gd name="connsiteX10" fmla="*/ 0 w 121888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8759825" y="0"/>
                </a:lnTo>
                <a:lnTo>
                  <a:pt x="8761412" y="0"/>
                </a:lnTo>
                <a:lnTo>
                  <a:pt x="8761412" y="40"/>
                </a:lnTo>
                <a:lnTo>
                  <a:pt x="8936281" y="4462"/>
                </a:lnTo>
                <a:cubicBezTo>
                  <a:pt x="10748061" y="96301"/>
                  <a:pt x="12188825" y="1594397"/>
                  <a:pt x="12188825" y="3429000"/>
                </a:cubicBezTo>
                <a:cubicBezTo>
                  <a:pt x="12188825" y="5263603"/>
                  <a:pt x="10748061" y="6761699"/>
                  <a:pt x="8936281" y="6853538"/>
                </a:cubicBezTo>
                <a:lnTo>
                  <a:pt x="8761412" y="6857960"/>
                </a:lnTo>
                <a:lnTo>
                  <a:pt x="8761412" y="6858000"/>
                </a:lnTo>
                <a:lnTo>
                  <a:pt x="8759825" y="6858000"/>
                </a:lnTo>
                <a:lnTo>
                  <a:pt x="0" y="68580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7A0378-FB31-B667-C592-D038F6A702A4}"/>
              </a:ext>
            </a:extLst>
          </p:cNvPr>
          <p:cNvSpPr/>
          <p:nvPr userDrawn="1"/>
        </p:nvSpPr>
        <p:spPr>
          <a:xfrm>
            <a:off x="3492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606A95-3B8A-55B0-D0DB-19A40402FF9E}"/>
              </a:ext>
            </a:extLst>
          </p:cNvPr>
          <p:cNvSpPr/>
          <p:nvPr userDrawn="1"/>
        </p:nvSpPr>
        <p:spPr>
          <a:xfrm>
            <a:off x="10940044" y="2156118"/>
            <a:ext cx="1373186" cy="2545766"/>
          </a:xfrm>
          <a:custGeom>
            <a:avLst/>
            <a:gdLst>
              <a:gd name="connsiteX0" fmla="*/ 1272884 w 1373186"/>
              <a:gd name="connsiteY0" fmla="*/ 0 h 2545766"/>
              <a:gd name="connsiteX1" fmla="*/ 1373186 w 1373186"/>
              <a:gd name="connsiteY1" fmla="*/ 5065 h 2545766"/>
              <a:gd name="connsiteX2" fmla="*/ 1373186 w 1373186"/>
              <a:gd name="connsiteY2" fmla="*/ 2540701 h 2545766"/>
              <a:gd name="connsiteX3" fmla="*/ 1272884 w 1373186"/>
              <a:gd name="connsiteY3" fmla="*/ 2545766 h 2545766"/>
              <a:gd name="connsiteX4" fmla="*/ 0 w 1373186"/>
              <a:gd name="connsiteY4" fmla="*/ 1272883 h 2545766"/>
              <a:gd name="connsiteX5" fmla="*/ 1272884 w 1373186"/>
              <a:gd name="connsiteY5" fmla="*/ 0 h 254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3186" h="2545766">
                <a:moveTo>
                  <a:pt x="1272884" y="0"/>
                </a:moveTo>
                <a:lnTo>
                  <a:pt x="1373186" y="5065"/>
                </a:lnTo>
                <a:lnTo>
                  <a:pt x="1373186" y="2540701"/>
                </a:lnTo>
                <a:lnTo>
                  <a:pt x="1272884" y="2545766"/>
                </a:lnTo>
                <a:cubicBezTo>
                  <a:pt x="569890" y="2545766"/>
                  <a:pt x="0" y="1975877"/>
                  <a:pt x="0" y="1272883"/>
                </a:cubicBezTo>
                <a:cubicBezTo>
                  <a:pt x="0" y="569889"/>
                  <a:pt x="569890" y="0"/>
                  <a:pt x="1272884" y="0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1B804C-E94C-3C9E-FE43-6B499E74BD7E}"/>
              </a:ext>
            </a:extLst>
          </p:cNvPr>
          <p:cNvSpPr/>
          <p:nvPr userDrawn="1"/>
        </p:nvSpPr>
        <p:spPr>
          <a:xfrm rot="16200000" flipH="1">
            <a:off x="11450135" y="2804611"/>
            <a:ext cx="228600" cy="124878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77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Pictur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rry pink and blue background&#10;&#10;Description automatically generated">
            <a:extLst>
              <a:ext uri="{FF2B5EF4-FFF2-40B4-BE49-F238E27FC236}">
                <a16:creationId xmlns:a16="http://schemas.microsoft.com/office/drawing/2014/main" id="{E8A8B540-69F8-F41E-F63E-7655219512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116D86-F5C8-781F-E058-31A29562AFBB}"/>
              </a:ext>
            </a:extLst>
          </p:cNvPr>
          <p:cNvSpPr/>
          <p:nvPr userDrawn="1"/>
        </p:nvSpPr>
        <p:spPr>
          <a:xfrm>
            <a:off x="-64" y="0"/>
            <a:ext cx="12188952" cy="6858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113" y="1612902"/>
            <a:ext cx="5562599" cy="3632196"/>
          </a:xfrm>
        </p:spPr>
        <p:txBody>
          <a:bodyPr anchor="ctr">
            <a:normAutofit/>
          </a:bodyPr>
          <a:lstStyle>
            <a:lvl1pPr algn="ctr">
              <a:defRPr sz="6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E7C6DB-C998-DD1E-38ED-E0BE6C1E2E0C}"/>
              </a:ext>
            </a:extLst>
          </p:cNvPr>
          <p:cNvSpPr/>
          <p:nvPr userDrawn="1"/>
        </p:nvSpPr>
        <p:spPr>
          <a:xfrm>
            <a:off x="3046412" y="381000"/>
            <a:ext cx="6096000" cy="60960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7596B62-AE88-2B13-4737-760ED281DF0D}"/>
              </a:ext>
            </a:extLst>
          </p:cNvPr>
          <p:cNvSpPr/>
          <p:nvPr userDrawn="1"/>
        </p:nvSpPr>
        <p:spPr>
          <a:xfrm>
            <a:off x="-77788" y="1320655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5F342F0-65BB-E1BE-652F-9215A70681FA}"/>
              </a:ext>
            </a:extLst>
          </p:cNvPr>
          <p:cNvSpPr/>
          <p:nvPr userDrawn="1"/>
        </p:nvSpPr>
        <p:spPr>
          <a:xfrm rot="10800000">
            <a:off x="9142411" y="1320656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65168-DB7F-A8BD-1D2A-287AF1AA6DF5}"/>
              </a:ext>
            </a:extLst>
          </p:cNvPr>
          <p:cNvCxnSpPr>
            <a:cxnSpLocks/>
          </p:cNvCxnSpPr>
          <p:nvPr userDrawn="1"/>
        </p:nvCxnSpPr>
        <p:spPr>
          <a:xfrm>
            <a:off x="0" y="1320655"/>
            <a:ext cx="1218882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D61883-92E2-1B00-77ED-EA1A2A204BA5}"/>
              </a:ext>
            </a:extLst>
          </p:cNvPr>
          <p:cNvCxnSpPr>
            <a:cxnSpLocks/>
          </p:cNvCxnSpPr>
          <p:nvPr userDrawn="1"/>
        </p:nvCxnSpPr>
        <p:spPr>
          <a:xfrm>
            <a:off x="0" y="5537345"/>
            <a:ext cx="1218882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7359CE-3521-B84A-F5F9-8109724777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7790" y="1320650"/>
            <a:ext cx="3124198" cy="4216690"/>
          </a:xfrm>
          <a:custGeom>
            <a:avLst/>
            <a:gdLst>
              <a:gd name="connsiteX0" fmla="*/ 879796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879796 w 3124198"/>
              <a:gd name="connsiteY10" fmla="*/ 4216690 h 4216690"/>
              <a:gd name="connsiteX11" fmla="*/ 0 w 3124198"/>
              <a:gd name="connsiteY11" fmla="*/ 0 h 4216690"/>
              <a:gd name="connsiteX12" fmla="*/ 651196 w 3124198"/>
              <a:gd name="connsiteY12" fmla="*/ 0 h 4216690"/>
              <a:gd name="connsiteX13" fmla="*/ 651196 w 3124198"/>
              <a:gd name="connsiteY13" fmla="*/ 4216690 h 4216690"/>
              <a:gd name="connsiteX14" fmla="*/ 0 w 3124198"/>
              <a:gd name="connsiteY14" fmla="*/ 421669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24198" h="4216690">
                <a:moveTo>
                  <a:pt x="879796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879796" y="4216690"/>
                </a:lnTo>
                <a:close/>
                <a:moveTo>
                  <a:pt x="0" y="0"/>
                </a:moveTo>
                <a:lnTo>
                  <a:pt x="651196" y="0"/>
                </a:lnTo>
                <a:lnTo>
                  <a:pt x="651196" y="4216690"/>
                </a:lnTo>
                <a:lnTo>
                  <a:pt x="0" y="42166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29D6EC-ACFF-1BB5-B5F2-348BF7C489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42411" y="1339705"/>
            <a:ext cx="3124198" cy="4216690"/>
          </a:xfrm>
          <a:custGeom>
            <a:avLst/>
            <a:gdLst>
              <a:gd name="connsiteX0" fmla="*/ 2476500 w 3124198"/>
              <a:gd name="connsiteY0" fmla="*/ 0 h 4216690"/>
              <a:gd name="connsiteX1" fmla="*/ 3124198 w 3124198"/>
              <a:gd name="connsiteY1" fmla="*/ 0 h 4216690"/>
              <a:gd name="connsiteX2" fmla="*/ 3124198 w 3124198"/>
              <a:gd name="connsiteY2" fmla="*/ 4216690 h 4216690"/>
              <a:gd name="connsiteX3" fmla="*/ 2476500 w 3124198"/>
              <a:gd name="connsiteY3" fmla="*/ 4216690 h 4216690"/>
              <a:gd name="connsiteX4" fmla="*/ 1933013 w 3124198"/>
              <a:gd name="connsiteY4" fmla="*/ 0 h 4216690"/>
              <a:gd name="connsiteX5" fmla="*/ 1933908 w 3124198"/>
              <a:gd name="connsiteY5" fmla="*/ 0 h 4216690"/>
              <a:gd name="connsiteX6" fmla="*/ 2247900 w 3124198"/>
              <a:gd name="connsiteY6" fmla="*/ 0 h 4216690"/>
              <a:gd name="connsiteX7" fmla="*/ 2247900 w 3124198"/>
              <a:gd name="connsiteY7" fmla="*/ 4216690 h 4216690"/>
              <a:gd name="connsiteX8" fmla="*/ 1933908 w 3124198"/>
              <a:gd name="connsiteY8" fmla="*/ 4216690 h 4216690"/>
              <a:gd name="connsiteX9" fmla="*/ 1933013 w 3124198"/>
              <a:gd name="connsiteY9" fmla="*/ 4216690 h 4216690"/>
              <a:gd name="connsiteX10" fmla="*/ 1933013 w 3124198"/>
              <a:gd name="connsiteY10" fmla="*/ 4216665 h 4216690"/>
              <a:gd name="connsiteX11" fmla="*/ 1834390 w 3124198"/>
              <a:gd name="connsiteY11" fmla="*/ 4213946 h 4216690"/>
              <a:gd name="connsiteX12" fmla="*/ 0 w 3124198"/>
              <a:gd name="connsiteY12" fmla="*/ 2108345 h 4216690"/>
              <a:gd name="connsiteX13" fmla="*/ 1834390 w 3124198"/>
              <a:gd name="connsiteY13" fmla="*/ 2743 h 4216690"/>
              <a:gd name="connsiteX14" fmla="*/ 1933013 w 3124198"/>
              <a:gd name="connsiteY14" fmla="*/ 24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24198" h="4216690">
                <a:moveTo>
                  <a:pt x="2476500" y="0"/>
                </a:moveTo>
                <a:lnTo>
                  <a:pt x="3124198" y="0"/>
                </a:lnTo>
                <a:lnTo>
                  <a:pt x="3124198" y="4216690"/>
                </a:lnTo>
                <a:lnTo>
                  <a:pt x="2476500" y="4216690"/>
                </a:lnTo>
                <a:close/>
                <a:moveTo>
                  <a:pt x="1933013" y="0"/>
                </a:moveTo>
                <a:lnTo>
                  <a:pt x="1933908" y="0"/>
                </a:lnTo>
                <a:lnTo>
                  <a:pt x="2247900" y="0"/>
                </a:lnTo>
                <a:lnTo>
                  <a:pt x="2247900" y="4216690"/>
                </a:lnTo>
                <a:lnTo>
                  <a:pt x="1933908" y="4216690"/>
                </a:lnTo>
                <a:lnTo>
                  <a:pt x="1933013" y="4216690"/>
                </a:lnTo>
                <a:lnTo>
                  <a:pt x="1933013" y="4216665"/>
                </a:lnTo>
                <a:lnTo>
                  <a:pt x="1834390" y="4213946"/>
                </a:lnTo>
                <a:cubicBezTo>
                  <a:pt x="812571" y="4157479"/>
                  <a:pt x="0" y="3236364"/>
                  <a:pt x="0" y="2108345"/>
                </a:cubicBezTo>
                <a:cubicBezTo>
                  <a:pt x="0" y="980326"/>
                  <a:pt x="812571" y="59211"/>
                  <a:pt x="1834390" y="2743"/>
                </a:cubicBezTo>
                <a:lnTo>
                  <a:pt x="1933013" y="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AE912-484D-5F4B-778B-3474F5CDC1E7}"/>
              </a:ext>
            </a:extLst>
          </p:cNvPr>
          <p:cNvSpPr/>
          <p:nvPr userDrawn="1"/>
        </p:nvSpPr>
        <p:spPr>
          <a:xfrm rot="10800000">
            <a:off x="11390311" y="-1"/>
            <a:ext cx="228600" cy="685799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5ED4CE-ACD4-3D61-33D8-3FDC92555E76}"/>
              </a:ext>
            </a:extLst>
          </p:cNvPr>
          <p:cNvSpPr/>
          <p:nvPr userDrawn="1"/>
        </p:nvSpPr>
        <p:spPr>
          <a:xfrm rot="10800000">
            <a:off x="573406" y="-2"/>
            <a:ext cx="228600" cy="685799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person's face&#10;&#10;Description automatically generated">
            <a:extLst>
              <a:ext uri="{FF2B5EF4-FFF2-40B4-BE49-F238E27FC236}">
                <a16:creationId xmlns:a16="http://schemas.microsoft.com/office/drawing/2014/main" id="{3197F591-1277-E834-A693-1798788DC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813A62-751A-F465-5589-2D1D42FA9D1B}"/>
              </a:ext>
            </a:extLst>
          </p:cNvPr>
          <p:cNvSpPr/>
          <p:nvPr userDrawn="1"/>
        </p:nvSpPr>
        <p:spPr>
          <a:xfrm>
            <a:off x="1372" y="-19050"/>
            <a:ext cx="12186081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FDB31A-303D-1176-2A3C-ED553B54051E}"/>
              </a:ext>
            </a:extLst>
          </p:cNvPr>
          <p:cNvSpPr/>
          <p:nvPr userDrawn="1"/>
        </p:nvSpPr>
        <p:spPr>
          <a:xfrm>
            <a:off x="4397984" y="1828797"/>
            <a:ext cx="64159" cy="50672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BC030E-3C3A-ED00-5BC0-ADF1A8DA1CB8}"/>
              </a:ext>
            </a:extLst>
          </p:cNvPr>
          <p:cNvCxnSpPr>
            <a:cxnSpLocks/>
          </p:cNvCxnSpPr>
          <p:nvPr userDrawn="1"/>
        </p:nvCxnSpPr>
        <p:spPr>
          <a:xfrm>
            <a:off x="4436670" y="0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9A07C8-DE4C-EC57-93F9-CA4D7DE0CACF}"/>
              </a:ext>
            </a:extLst>
          </p:cNvPr>
          <p:cNvCxnSpPr>
            <a:cxnSpLocks/>
          </p:cNvCxnSpPr>
          <p:nvPr userDrawn="1"/>
        </p:nvCxnSpPr>
        <p:spPr>
          <a:xfrm>
            <a:off x="248564" y="1834387"/>
            <a:ext cx="4169664" cy="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3B755DB-0B30-E551-8B59-B47FB56001CF}"/>
              </a:ext>
            </a:extLst>
          </p:cNvPr>
          <p:cNvSpPr/>
          <p:nvPr userDrawn="1"/>
        </p:nvSpPr>
        <p:spPr>
          <a:xfrm rot="16200000">
            <a:off x="-1101807" y="1328818"/>
            <a:ext cx="6874329" cy="4216690"/>
          </a:xfrm>
          <a:custGeom>
            <a:avLst/>
            <a:gdLst>
              <a:gd name="connsiteX0" fmla="*/ 0 w 12188825"/>
              <a:gd name="connsiteY0" fmla="*/ 0 h 6858000"/>
              <a:gd name="connsiteX1" fmla="*/ 8759825 w 12188825"/>
              <a:gd name="connsiteY1" fmla="*/ 0 h 6858000"/>
              <a:gd name="connsiteX2" fmla="*/ 8761412 w 12188825"/>
              <a:gd name="connsiteY2" fmla="*/ 0 h 6858000"/>
              <a:gd name="connsiteX3" fmla="*/ 8761412 w 12188825"/>
              <a:gd name="connsiteY3" fmla="*/ 40 h 6858000"/>
              <a:gd name="connsiteX4" fmla="*/ 8936281 w 12188825"/>
              <a:gd name="connsiteY4" fmla="*/ 4462 h 6858000"/>
              <a:gd name="connsiteX5" fmla="*/ 12188825 w 12188825"/>
              <a:gd name="connsiteY5" fmla="*/ 3429000 h 6858000"/>
              <a:gd name="connsiteX6" fmla="*/ 8936281 w 12188825"/>
              <a:gd name="connsiteY6" fmla="*/ 6853538 h 6858000"/>
              <a:gd name="connsiteX7" fmla="*/ 8761412 w 12188825"/>
              <a:gd name="connsiteY7" fmla="*/ 6857960 h 6858000"/>
              <a:gd name="connsiteX8" fmla="*/ 8761412 w 12188825"/>
              <a:gd name="connsiteY8" fmla="*/ 6858000 h 6858000"/>
              <a:gd name="connsiteX9" fmla="*/ 8759825 w 12188825"/>
              <a:gd name="connsiteY9" fmla="*/ 6858000 h 6858000"/>
              <a:gd name="connsiteX10" fmla="*/ 0 w 121888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8759825" y="0"/>
                </a:lnTo>
                <a:lnTo>
                  <a:pt x="8761412" y="0"/>
                </a:lnTo>
                <a:lnTo>
                  <a:pt x="8761412" y="40"/>
                </a:lnTo>
                <a:lnTo>
                  <a:pt x="8936281" y="4462"/>
                </a:lnTo>
                <a:cubicBezTo>
                  <a:pt x="10748061" y="96301"/>
                  <a:pt x="12188825" y="1594397"/>
                  <a:pt x="12188825" y="3429000"/>
                </a:cubicBezTo>
                <a:cubicBezTo>
                  <a:pt x="12188825" y="5263603"/>
                  <a:pt x="10748061" y="6761699"/>
                  <a:pt x="8936281" y="6853538"/>
                </a:cubicBezTo>
                <a:lnTo>
                  <a:pt x="8761412" y="6857960"/>
                </a:lnTo>
                <a:lnTo>
                  <a:pt x="8761412" y="6858000"/>
                </a:lnTo>
                <a:lnTo>
                  <a:pt x="8759825" y="6858000"/>
                </a:lnTo>
                <a:lnTo>
                  <a:pt x="0" y="68580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52BA4D-F6EC-C802-C7FF-9C909C511505}"/>
              </a:ext>
            </a:extLst>
          </p:cNvPr>
          <p:cNvSpPr/>
          <p:nvPr userDrawn="1"/>
        </p:nvSpPr>
        <p:spPr>
          <a:xfrm>
            <a:off x="1417442" y="-1"/>
            <a:ext cx="1828799" cy="1828799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B3B078-AE9F-CEF2-C250-C1FBCF42D4AE}"/>
              </a:ext>
            </a:extLst>
          </p:cNvPr>
          <p:cNvCxnSpPr>
            <a:cxnSpLocks/>
          </p:cNvCxnSpPr>
          <p:nvPr userDrawn="1"/>
        </p:nvCxnSpPr>
        <p:spPr>
          <a:xfrm>
            <a:off x="227012" y="-2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56A5067-7143-C2F4-3CD3-979AC6FEB1EC}"/>
              </a:ext>
            </a:extLst>
          </p:cNvPr>
          <p:cNvSpPr/>
          <p:nvPr userDrawn="1"/>
        </p:nvSpPr>
        <p:spPr>
          <a:xfrm>
            <a:off x="11957482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169078-4142-7AE3-6DC9-9BEC3EF5F43E}"/>
              </a:ext>
            </a:extLst>
          </p:cNvPr>
          <p:cNvCxnSpPr>
            <a:stCxn id="15" idx="0"/>
            <a:endCxn id="15" idx="4"/>
          </p:cNvCxnSpPr>
          <p:nvPr userDrawn="1"/>
        </p:nvCxnSpPr>
        <p:spPr>
          <a:xfrm>
            <a:off x="2331842" y="-1"/>
            <a:ext cx="0" cy="182879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CA28627E-5CEF-13DD-6955-6D64856EF624}"/>
              </a:ext>
            </a:extLst>
          </p:cNvPr>
          <p:cNvSpPr/>
          <p:nvPr userDrawn="1"/>
        </p:nvSpPr>
        <p:spPr>
          <a:xfrm>
            <a:off x="-12796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CB1DB1-FB57-DFC8-F190-D2AAD4A0936B}"/>
              </a:ext>
            </a:extLst>
          </p:cNvPr>
          <p:cNvSpPr/>
          <p:nvPr userDrawn="1"/>
        </p:nvSpPr>
        <p:spPr>
          <a:xfrm>
            <a:off x="4437785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011D01-9DEA-F1B0-2E06-A440FD111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944" y="533400"/>
            <a:ext cx="6692772" cy="2209801"/>
          </a:xfrm>
        </p:spPr>
        <p:txBody>
          <a:bodyPr lIns="0"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A4D4E2-7C46-84C0-C0B4-C32348A2E6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564" y="1851656"/>
            <a:ext cx="4148048" cy="50063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1946" y="3048000"/>
            <a:ext cx="6679975" cy="3352800"/>
          </a:xfrm>
        </p:spPr>
        <p:txBody>
          <a:bodyPr lIns="0" anchor="t">
            <a:normAutofit/>
          </a:bodyPr>
          <a:lstStyle>
            <a:lvl1pPr marL="0" indent="0" algn="ctr">
              <a:lnSpc>
                <a:spcPct val="125000"/>
              </a:lnSpc>
              <a:buFont typeface="Arial" panose="020B0604020202020204" pitchFamily="34" charset="0"/>
              <a:buNone/>
              <a:defRPr sz="1800"/>
            </a:lvl1pPr>
            <a:lvl2pPr marL="426645" indent="0" algn="ctr">
              <a:lnSpc>
                <a:spcPct val="125000"/>
              </a:lnSpc>
              <a:buFont typeface="Arial" panose="020B0604020202020204" pitchFamily="34" charset="0"/>
              <a:buNone/>
              <a:defRPr sz="1600"/>
            </a:lvl2pPr>
            <a:lvl3pPr marL="853290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3pPr>
            <a:lvl4pPr marL="1279936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4pPr>
            <a:lvl5pPr marL="1706581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83DC07-5BCE-8496-87CB-198D5AB2406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3F7C2-E7BD-3163-0706-E241775172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971946" y="6400801"/>
            <a:ext cx="6216301" cy="32067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FF31A8-379D-8648-3CFE-E716041D45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44403" y="6400801"/>
            <a:ext cx="1107518" cy="320675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844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ink and blue gradient&#10;&#10;Description automatically generated">
            <a:extLst>
              <a:ext uri="{FF2B5EF4-FFF2-40B4-BE49-F238E27FC236}">
                <a16:creationId xmlns:a16="http://schemas.microsoft.com/office/drawing/2014/main" id="{360E92AE-B631-40E4-A120-4A67BCD643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E6C384-7FF2-1326-12EF-10A704BFB0A0}"/>
              </a:ext>
            </a:extLst>
          </p:cNvPr>
          <p:cNvSpPr/>
          <p:nvPr userDrawn="1"/>
        </p:nvSpPr>
        <p:spPr>
          <a:xfrm>
            <a:off x="0" y="0"/>
            <a:ext cx="12216032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7651CB-E3BE-44F2-AB93-2F2B890E8D48}"/>
              </a:ext>
            </a:extLst>
          </p:cNvPr>
          <p:cNvCxnSpPr/>
          <p:nvPr userDrawn="1"/>
        </p:nvCxnSpPr>
        <p:spPr>
          <a:xfrm>
            <a:off x="41751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451533-C933-7554-F5A4-FA304649F8F6}"/>
              </a:ext>
            </a:extLst>
          </p:cNvPr>
          <p:cNvCxnSpPr/>
          <p:nvPr userDrawn="1"/>
        </p:nvCxnSpPr>
        <p:spPr>
          <a:xfrm>
            <a:off x="1177131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F0E4B6A-4816-9628-11B5-C42E36C41D91}"/>
              </a:ext>
            </a:extLst>
          </p:cNvPr>
          <p:cNvSpPr/>
          <p:nvPr userDrawn="1"/>
        </p:nvSpPr>
        <p:spPr>
          <a:xfrm>
            <a:off x="-87028" y="2552700"/>
            <a:ext cx="923640" cy="1752600"/>
          </a:xfrm>
          <a:custGeom>
            <a:avLst/>
            <a:gdLst>
              <a:gd name="connsiteX0" fmla="*/ 47340 w 923640"/>
              <a:gd name="connsiteY0" fmla="*/ 0 h 1752600"/>
              <a:gd name="connsiteX1" fmla="*/ 923640 w 923640"/>
              <a:gd name="connsiteY1" fmla="*/ 876300 h 1752600"/>
              <a:gd name="connsiteX2" fmla="*/ 47340 w 923640"/>
              <a:gd name="connsiteY2" fmla="*/ 1752600 h 1752600"/>
              <a:gd name="connsiteX3" fmla="*/ 0 w 923640"/>
              <a:gd name="connsiteY3" fmla="*/ 1747828 h 1752600"/>
              <a:gd name="connsiteX4" fmla="*/ 0 w 923640"/>
              <a:gd name="connsiteY4" fmla="*/ 4772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640" h="1752600">
                <a:moveTo>
                  <a:pt x="47340" y="0"/>
                </a:moveTo>
                <a:cubicBezTo>
                  <a:pt x="531307" y="0"/>
                  <a:pt x="923640" y="392333"/>
                  <a:pt x="923640" y="876300"/>
                </a:cubicBezTo>
                <a:cubicBezTo>
                  <a:pt x="923640" y="1360267"/>
                  <a:pt x="531307" y="1752600"/>
                  <a:pt x="47340" y="1752600"/>
                </a:cubicBezTo>
                <a:lnTo>
                  <a:pt x="0" y="1747828"/>
                </a:lnTo>
                <a:lnTo>
                  <a:pt x="0" y="4772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4DB75A-EB01-D40E-71D2-F4E204038454}"/>
              </a:ext>
            </a:extLst>
          </p:cNvPr>
          <p:cNvSpPr/>
          <p:nvPr userDrawn="1"/>
        </p:nvSpPr>
        <p:spPr>
          <a:xfrm rot="5400000">
            <a:off x="304005" y="3010695"/>
            <a:ext cx="228600" cy="83661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95BD65D-46F2-D44C-1D6F-FF72FEA2F6F9}"/>
              </a:ext>
            </a:extLst>
          </p:cNvPr>
          <p:cNvSpPr/>
          <p:nvPr userDrawn="1"/>
        </p:nvSpPr>
        <p:spPr>
          <a:xfrm flipH="1">
            <a:off x="11352212" y="2552700"/>
            <a:ext cx="923640" cy="1752600"/>
          </a:xfrm>
          <a:custGeom>
            <a:avLst/>
            <a:gdLst>
              <a:gd name="connsiteX0" fmla="*/ 47340 w 923640"/>
              <a:gd name="connsiteY0" fmla="*/ 0 h 1752600"/>
              <a:gd name="connsiteX1" fmla="*/ 0 w 923640"/>
              <a:gd name="connsiteY1" fmla="*/ 4772 h 1752600"/>
              <a:gd name="connsiteX2" fmla="*/ 0 w 923640"/>
              <a:gd name="connsiteY2" fmla="*/ 1747828 h 1752600"/>
              <a:gd name="connsiteX3" fmla="*/ 47340 w 923640"/>
              <a:gd name="connsiteY3" fmla="*/ 1752600 h 1752600"/>
              <a:gd name="connsiteX4" fmla="*/ 923640 w 923640"/>
              <a:gd name="connsiteY4" fmla="*/ 876300 h 1752600"/>
              <a:gd name="connsiteX5" fmla="*/ 47340 w 923640"/>
              <a:gd name="connsiteY5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640" h="1752600">
                <a:moveTo>
                  <a:pt x="47340" y="0"/>
                </a:moveTo>
                <a:lnTo>
                  <a:pt x="0" y="4772"/>
                </a:lnTo>
                <a:lnTo>
                  <a:pt x="0" y="1747828"/>
                </a:lnTo>
                <a:lnTo>
                  <a:pt x="47340" y="1752600"/>
                </a:lnTo>
                <a:cubicBezTo>
                  <a:pt x="531307" y="1752600"/>
                  <a:pt x="923640" y="1360267"/>
                  <a:pt x="923640" y="876300"/>
                </a:cubicBezTo>
                <a:cubicBezTo>
                  <a:pt x="923640" y="392333"/>
                  <a:pt x="531307" y="0"/>
                  <a:pt x="47340" y="0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03206E-AF91-F0B8-AA30-56D09F017F8F}"/>
              </a:ext>
            </a:extLst>
          </p:cNvPr>
          <p:cNvSpPr/>
          <p:nvPr userDrawn="1"/>
        </p:nvSpPr>
        <p:spPr>
          <a:xfrm rot="16200000" flipH="1">
            <a:off x="11656219" y="3010695"/>
            <a:ext cx="228600" cy="83661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F488FC-CF1D-66BE-CF0A-C0042143933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86141" y="304800"/>
            <a:ext cx="10816542" cy="1409696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685" y="1962146"/>
            <a:ext cx="4761153" cy="4210054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1392" indent="-304747">
              <a:lnSpc>
                <a:spcPct val="125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58037" indent="-304747">
              <a:lnSpc>
                <a:spcPct val="125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84683" indent="-304747">
              <a:lnSpc>
                <a:spcPct val="125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11328" indent="-304747">
              <a:lnSpc>
                <a:spcPct val="125000"/>
              </a:lnSpc>
              <a:buFont typeface="Arial" panose="020B0604020202020204" pitchFamily="34" charset="0"/>
              <a:buChar char="•"/>
              <a:defRPr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990" y="1962146"/>
            <a:ext cx="4761153" cy="4210054"/>
          </a:xfrm>
        </p:spPr>
        <p:txBody>
          <a:bodyPr>
            <a:normAutofit/>
          </a:bodyPr>
          <a:lstStyle>
            <a:lvl1pPr indent="-304747" algn="l" defTabSz="1218987" rtl="0" eaLnBrk="1" latinLnBrk="0" hangingPunct="1">
              <a:lnSpc>
                <a:spcPct val="125000"/>
              </a:lnSpc>
              <a:buSzPct val="100000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pink sky&#10;&#10;Description automatically generated">
            <a:extLst>
              <a:ext uri="{FF2B5EF4-FFF2-40B4-BE49-F238E27FC236}">
                <a16:creationId xmlns:a16="http://schemas.microsoft.com/office/drawing/2014/main" id="{0C2BC05D-EC60-D86D-C5CC-F3D4B55F1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03F2A6-DEC2-394A-3044-2032CF60B5AD}"/>
              </a:ext>
            </a:extLst>
          </p:cNvPr>
          <p:cNvSpPr/>
          <p:nvPr userDrawn="1"/>
        </p:nvSpPr>
        <p:spPr>
          <a:xfrm>
            <a:off x="0" y="0"/>
            <a:ext cx="12216032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4800BB6-9A67-E776-4697-AD16A57E2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04800"/>
            <a:ext cx="10816543" cy="1409696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685" y="1981199"/>
            <a:ext cx="4761153" cy="4343403"/>
          </a:xfrm>
        </p:spPr>
        <p:txBody>
          <a:bodyPr>
            <a:normAutofit/>
          </a:bodyPr>
          <a:lstStyle>
            <a:lvl1pPr marL="0" indent="0" algn="l" defTabSz="1218987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None/>
              <a:defRPr lang="en-US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26645" indent="0" algn="l" defTabSz="1218987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3290" indent="0" algn="l" defTabSz="1218987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79936" indent="0" algn="l" defTabSz="1218987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6581" indent="0" algn="l" defTabSz="1218987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99AF5368-6359-DE88-48EA-377AD855CA6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36987" y="1981200"/>
            <a:ext cx="4886324" cy="434340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7651CB-E3BE-44F2-AB93-2F2B890E8D48}"/>
              </a:ext>
            </a:extLst>
          </p:cNvPr>
          <p:cNvCxnSpPr/>
          <p:nvPr userDrawn="1"/>
        </p:nvCxnSpPr>
        <p:spPr>
          <a:xfrm>
            <a:off x="41751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451533-C933-7554-F5A4-FA304649F8F6}"/>
              </a:ext>
            </a:extLst>
          </p:cNvPr>
          <p:cNvCxnSpPr/>
          <p:nvPr userDrawn="1"/>
        </p:nvCxnSpPr>
        <p:spPr>
          <a:xfrm>
            <a:off x="1177131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64DB75A-EB01-D40E-71D2-F4E204038454}"/>
              </a:ext>
            </a:extLst>
          </p:cNvPr>
          <p:cNvSpPr/>
          <p:nvPr userDrawn="1"/>
        </p:nvSpPr>
        <p:spPr>
          <a:xfrm rot="5400000">
            <a:off x="94455" y="3220245"/>
            <a:ext cx="228600" cy="41751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03206E-AF91-F0B8-AA30-56D09F017F8F}"/>
              </a:ext>
            </a:extLst>
          </p:cNvPr>
          <p:cNvSpPr/>
          <p:nvPr userDrawn="1"/>
        </p:nvSpPr>
        <p:spPr>
          <a:xfrm rot="16200000" flipH="1">
            <a:off x="11865769" y="3220245"/>
            <a:ext cx="228600" cy="41751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575E8EA-8F83-0788-D36C-1073DCABAF14}"/>
              </a:ext>
            </a:extLst>
          </p:cNvPr>
          <p:cNvCxnSpPr/>
          <p:nvPr userDrawn="1"/>
        </p:nvCxnSpPr>
        <p:spPr>
          <a:xfrm>
            <a:off x="30321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55FD68-717E-A334-18EE-66D76FF8157C}"/>
              </a:ext>
            </a:extLst>
          </p:cNvPr>
          <p:cNvCxnSpPr/>
          <p:nvPr userDrawn="1"/>
        </p:nvCxnSpPr>
        <p:spPr>
          <a:xfrm>
            <a:off x="11885613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8064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9" r:id="rId2"/>
    <p:sldLayoutId id="2147483702" r:id="rId3"/>
    <p:sldLayoutId id="2147483701" r:id="rId4"/>
    <p:sldLayoutId id="2147483698" r:id="rId5"/>
    <p:sldLayoutId id="2147483663" r:id="rId6"/>
    <p:sldLayoutId id="2147483688" r:id="rId7"/>
    <p:sldLayoutId id="2147483665" r:id="rId8"/>
    <p:sldLayoutId id="2147483700" r:id="rId9"/>
    <p:sldLayoutId id="2147483695" r:id="rId10"/>
    <p:sldLayoutId id="2147483690" r:id="rId11"/>
    <p:sldLayoutId id="2147483699" r:id="rId12"/>
    <p:sldLayoutId id="2147483704" r:id="rId13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406" y="1345911"/>
            <a:ext cx="5790791" cy="4205142"/>
          </a:xfrm>
        </p:spPr>
        <p:txBody>
          <a:bodyPr/>
          <a:lstStyle/>
          <a:p>
            <a:r>
              <a:rPr lang="en-US"/>
              <a:t>ΧΗΜΕΙΑ Β' ΓΥΜΝΑΣΙΟΥ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3313112" y="5562601"/>
            <a:ext cx="5562599" cy="1295399"/>
          </a:xfr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ΣΑΒΒΙΝΑ ΖΑΧΑΡΑΚΗ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9898">
        <p159:morph option="byObject"/>
      </p:transition>
    </mc:Choice>
    <mc:Fallback>
      <p:transition spd="slow" advTm="989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5BE12-DEB5-E996-7C4B-DB508144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21899" tIns="60949" rIns="121899" bIns="60949" rtlCol="0" anchor="ctr">
            <a:noAutofit/>
          </a:bodyPr>
          <a:lstStyle/>
          <a:p>
            <a:r>
              <a:rPr lang="en-US" sz="1800">
                <a:ea typeface="+mj-lt"/>
                <a:cs typeface="+mj-lt"/>
              </a:rPr>
              <a:t>Να ανα</a:t>
            </a:r>
            <a:r>
              <a:rPr lang="en-US" sz="1800" err="1">
                <a:ea typeface="+mj-lt"/>
                <a:cs typeface="+mj-lt"/>
              </a:rPr>
              <a:t>φέρετε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ορισμέν</a:t>
            </a:r>
            <a:r>
              <a:rPr lang="en-US" sz="1800">
                <a:ea typeface="+mj-lt"/>
                <a:cs typeface="+mj-lt"/>
              </a:rPr>
              <a:t>α π</a:t>
            </a:r>
            <a:r>
              <a:rPr lang="en-US" sz="1800" err="1">
                <a:ea typeface="+mj-lt"/>
                <a:cs typeface="+mj-lt"/>
              </a:rPr>
              <a:t>ροϊόντ</a:t>
            </a:r>
            <a:r>
              <a:rPr lang="en-US" sz="1800">
                <a:ea typeface="+mj-lt"/>
                <a:cs typeface="+mj-lt"/>
              </a:rPr>
              <a:t>α π</a:t>
            </a:r>
            <a:r>
              <a:rPr lang="en-US" sz="1800" err="1">
                <a:ea typeface="+mj-lt"/>
                <a:cs typeface="+mj-lt"/>
              </a:rPr>
              <a:t>ου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σχημ</a:t>
            </a:r>
            <a:r>
              <a:rPr lang="en-US" sz="1800">
                <a:ea typeface="+mj-lt"/>
                <a:cs typeface="+mj-lt"/>
              </a:rPr>
              <a:t>α</a:t>
            </a:r>
            <a:r>
              <a:rPr lang="en-US" sz="1800" err="1">
                <a:ea typeface="+mj-lt"/>
                <a:cs typeface="+mj-lt"/>
              </a:rPr>
              <a:t>τίζοντ</a:t>
            </a:r>
            <a:r>
              <a:rPr lang="en-US" sz="1800">
                <a:ea typeface="+mj-lt"/>
                <a:cs typeface="+mj-lt"/>
              </a:rPr>
              <a:t>αι </a:t>
            </a:r>
            <a:r>
              <a:rPr lang="en-US" sz="1800" err="1">
                <a:ea typeface="+mj-lt"/>
                <a:cs typeface="+mj-lt"/>
              </a:rPr>
              <a:t>με</a:t>
            </a:r>
            <a:r>
              <a:rPr lang="en-US" sz="1800">
                <a:ea typeface="+mj-lt"/>
                <a:cs typeface="+mj-lt"/>
              </a:rPr>
              <a:t> επ</a:t>
            </a:r>
            <a:r>
              <a:rPr lang="en-US" sz="1800" err="1">
                <a:ea typeface="+mj-lt"/>
                <a:cs typeface="+mj-lt"/>
              </a:rPr>
              <a:t>εξεργ</a:t>
            </a:r>
            <a:r>
              <a:rPr lang="en-US" sz="1800">
                <a:ea typeface="+mj-lt"/>
                <a:cs typeface="+mj-lt"/>
              </a:rPr>
              <a:t>α</a:t>
            </a:r>
            <a:r>
              <a:rPr lang="en-US" sz="1800" err="1">
                <a:ea typeface="+mj-lt"/>
                <a:cs typeface="+mj-lt"/>
              </a:rPr>
              <a:t>σί</a:t>
            </a:r>
            <a:r>
              <a:rPr lang="en-US" sz="1800">
                <a:ea typeface="+mj-lt"/>
                <a:cs typeface="+mj-lt"/>
              </a:rPr>
              <a:t>α </a:t>
            </a:r>
            <a:r>
              <a:rPr lang="en-US" sz="1800" err="1">
                <a:ea typeface="+mj-lt"/>
                <a:cs typeface="+mj-lt"/>
              </a:rPr>
              <a:t>των</a:t>
            </a:r>
            <a:r>
              <a:rPr lang="en-US" sz="1800">
                <a:ea typeface="+mj-lt"/>
                <a:cs typeface="+mj-lt"/>
              </a:rPr>
              <a:t> παρα</a:t>
            </a:r>
            <a:r>
              <a:rPr lang="en-US" sz="1800" err="1">
                <a:ea typeface="+mj-lt"/>
                <a:cs typeface="+mj-lt"/>
              </a:rPr>
              <a:t>κάτω</a:t>
            </a:r>
            <a:r>
              <a:rPr lang="en-US" sz="1800">
                <a:ea typeface="+mj-lt"/>
                <a:cs typeface="+mj-lt"/>
              </a:rPr>
              <a:t> π</a:t>
            </a:r>
            <a:r>
              <a:rPr lang="en-US" sz="1800" err="1">
                <a:ea typeface="+mj-lt"/>
                <a:cs typeface="+mj-lt"/>
              </a:rPr>
              <a:t>ρώτων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υλών</a:t>
            </a:r>
            <a:r>
              <a:rPr lang="en-US" sz="1800">
                <a:ea typeface="+mj-lt"/>
                <a:cs typeface="+mj-lt"/>
              </a:rPr>
              <a:t>:</a:t>
            </a:r>
            <a:endParaRPr lang="en-US" sz="1800"/>
          </a:p>
          <a:p>
            <a:r>
              <a:rPr lang="en-US" sz="1800">
                <a:ea typeface="+mj-lt"/>
                <a:cs typeface="+mj-lt"/>
              </a:rPr>
              <a:t>α) ασβ</a:t>
            </a:r>
            <a:r>
              <a:rPr lang="en-US" sz="1800" err="1">
                <a:ea typeface="+mj-lt"/>
                <a:cs typeface="+mj-lt"/>
              </a:rPr>
              <a:t>εστόλιθος</a:t>
            </a:r>
            <a:r>
              <a:rPr lang="en-US" sz="1800">
                <a:ea typeface="+mj-lt"/>
                <a:cs typeface="+mj-lt"/>
              </a:rPr>
              <a:t>  β) β</a:t>
            </a:r>
            <a:r>
              <a:rPr lang="en-US" sz="1800" err="1">
                <a:ea typeface="+mj-lt"/>
                <a:cs typeface="+mj-lt"/>
              </a:rPr>
              <a:t>ωξίτης</a:t>
            </a:r>
            <a:r>
              <a:rPr lang="en-US" sz="1800">
                <a:ea typeface="+mj-lt"/>
                <a:cs typeface="+mj-lt"/>
              </a:rPr>
              <a:t>  γ) α</a:t>
            </a:r>
            <a:r>
              <a:rPr lang="en-US" sz="1800" err="1">
                <a:ea typeface="+mj-lt"/>
                <a:cs typeface="+mj-lt"/>
              </a:rPr>
              <a:t>ργό</a:t>
            </a:r>
            <a:r>
              <a:rPr lang="en-US" sz="1800">
                <a:ea typeface="+mj-lt"/>
                <a:cs typeface="+mj-lt"/>
              </a:rPr>
              <a:t> π</a:t>
            </a:r>
            <a:r>
              <a:rPr lang="en-US" sz="1800" err="1">
                <a:ea typeface="+mj-lt"/>
                <a:cs typeface="+mj-lt"/>
              </a:rPr>
              <a:t>ετρέλ</a:t>
            </a:r>
            <a:r>
              <a:rPr lang="en-US" sz="1800">
                <a:ea typeface="+mj-lt"/>
                <a:cs typeface="+mj-lt"/>
              </a:rPr>
              <a:t>α</a:t>
            </a:r>
            <a:r>
              <a:rPr lang="en-US" sz="1800" err="1">
                <a:ea typeface="+mj-lt"/>
                <a:cs typeface="+mj-lt"/>
              </a:rPr>
              <a:t>ιο</a:t>
            </a:r>
            <a:endParaRPr lang="en-US" sz="1800"/>
          </a:p>
          <a:p>
            <a:r>
              <a:rPr lang="en-US" sz="1800">
                <a:ea typeface="+mj-lt"/>
                <a:cs typeface="+mj-lt"/>
              </a:rPr>
              <a:t>δ) </a:t>
            </a:r>
            <a:r>
              <a:rPr lang="en-US" sz="1800" err="1">
                <a:ea typeface="+mj-lt"/>
                <a:cs typeface="+mj-lt"/>
              </a:rPr>
              <a:t>λιγνίτης</a:t>
            </a:r>
            <a:r>
              <a:rPr lang="en-US" sz="1800">
                <a:ea typeface="+mj-lt"/>
                <a:cs typeface="+mj-lt"/>
              </a:rPr>
              <a:t>  ε) ζαχα</a:t>
            </a:r>
            <a:r>
              <a:rPr lang="en-US" sz="1800" err="1">
                <a:ea typeface="+mj-lt"/>
                <a:cs typeface="+mj-lt"/>
              </a:rPr>
              <a:t>ρότευτλ</a:t>
            </a:r>
            <a:r>
              <a:rPr lang="en-US" sz="1800">
                <a:ea typeface="+mj-lt"/>
                <a:cs typeface="+mj-lt"/>
              </a:rPr>
              <a:t>α  </a:t>
            </a:r>
            <a:r>
              <a:rPr lang="en-US" sz="1800" err="1">
                <a:ea typeface="+mj-lt"/>
                <a:cs typeface="+mj-lt"/>
              </a:rPr>
              <a:t>στ</a:t>
            </a:r>
            <a:r>
              <a:rPr lang="en-US" sz="1800">
                <a:ea typeface="+mj-lt"/>
                <a:cs typeface="+mj-lt"/>
              </a:rPr>
              <a:t>) </a:t>
            </a:r>
            <a:r>
              <a:rPr lang="en-US" sz="1800" err="1">
                <a:ea typeface="+mj-lt"/>
                <a:cs typeface="+mj-lt"/>
              </a:rPr>
              <a:t>λί</a:t>
            </a:r>
            <a:r>
              <a:rPr lang="en-US" sz="1800">
                <a:ea typeface="+mj-lt"/>
                <a:cs typeface="+mj-lt"/>
              </a:rPr>
              <a:t>π</a:t>
            </a:r>
            <a:r>
              <a:rPr lang="en-US" sz="1800" err="1">
                <a:ea typeface="+mj-lt"/>
                <a:cs typeface="+mj-lt"/>
              </a:rPr>
              <a:t>ος</a:t>
            </a:r>
            <a:endParaRPr lang="en-US" sz="1800" err="1"/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68987-EE8E-12CD-D1F5-4A5FC4378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299562"/>
            <a:ext cx="9601200" cy="5266334"/>
          </a:xfrm>
        </p:spPr>
        <p:txBody>
          <a:bodyPr>
            <a:normAutofit fontScale="25000" lnSpcReduction="20000"/>
          </a:bodyPr>
          <a:lstStyle/>
          <a:p>
            <a:r>
              <a:rPr lang="en-US">
                <a:ea typeface="+mn-lt"/>
                <a:cs typeface="+mn-lt"/>
              </a:rPr>
              <a:t>α)</a:t>
            </a:r>
            <a:r>
              <a:rPr lang="en-US" sz="4800">
                <a:ea typeface="+mn-lt"/>
                <a:cs typeface="+mn-lt"/>
              </a:rPr>
              <a:t> </a:t>
            </a:r>
            <a:r>
              <a:rPr lang="en-US" sz="4800" err="1">
                <a:ea typeface="+mn-lt"/>
                <a:cs typeface="+mn-lt"/>
              </a:rPr>
              <a:t>Ασ</a:t>
            </a:r>
            <a:r>
              <a:rPr lang="en-US" sz="4800">
                <a:ea typeface="+mn-lt"/>
                <a:cs typeface="+mn-lt"/>
              </a:rPr>
              <a:t>β</a:t>
            </a:r>
            <a:r>
              <a:rPr lang="en-US" sz="4800" err="1">
                <a:ea typeface="+mn-lt"/>
                <a:cs typeface="+mn-lt"/>
              </a:rPr>
              <a:t>εστόλιθος</a:t>
            </a:r>
            <a:r>
              <a:rPr lang="en-US" sz="4800">
                <a:ea typeface="+mn-lt"/>
                <a:cs typeface="+mn-lt"/>
              </a:rPr>
              <a:t>: </a:t>
            </a:r>
            <a:r>
              <a:rPr lang="en-US" sz="4800" err="1">
                <a:ea typeface="+mn-lt"/>
                <a:cs typeface="+mn-lt"/>
              </a:rPr>
              <a:t>Είν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έν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ορυκτό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ου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εριέχει</a:t>
            </a:r>
            <a:r>
              <a:rPr lang="en-US" sz="4800">
                <a:ea typeface="+mn-lt"/>
                <a:cs typeface="+mn-lt"/>
              </a:rPr>
              <a:t> ασβ</a:t>
            </a:r>
            <a:r>
              <a:rPr lang="en-US" sz="4800" err="1">
                <a:ea typeface="+mn-lt"/>
                <a:cs typeface="+mn-lt"/>
              </a:rPr>
              <a:t>έστιο</a:t>
            </a:r>
            <a:r>
              <a:rPr lang="en-US" sz="4800">
                <a:ea typeface="+mn-lt"/>
                <a:cs typeface="+mn-lt"/>
              </a:rPr>
              <a:t>. </a:t>
            </a:r>
            <a:r>
              <a:rPr lang="en-US" sz="4800" err="1">
                <a:ea typeface="+mn-lt"/>
                <a:cs typeface="+mn-lt"/>
              </a:rPr>
              <a:t>Χρησιμο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οιείτ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ως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ρώτη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ύλη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την</a:t>
            </a:r>
            <a:r>
              <a:rPr lang="en-US" sz="4800">
                <a:ea typeface="+mn-lt"/>
                <a:cs typeface="+mn-lt"/>
              </a:rPr>
              <a:t> παρα</a:t>
            </a:r>
            <a:r>
              <a:rPr lang="en-US" sz="4800" err="1">
                <a:ea typeface="+mn-lt"/>
                <a:cs typeface="+mn-lt"/>
              </a:rPr>
              <a:t>σκευή</a:t>
            </a:r>
            <a:r>
              <a:rPr lang="en-US" sz="4800">
                <a:ea typeface="+mn-lt"/>
                <a:cs typeface="+mn-lt"/>
              </a:rPr>
              <a:t> ασβ</a:t>
            </a:r>
            <a:r>
              <a:rPr lang="en-US" sz="4800" err="1">
                <a:ea typeface="+mn-lt"/>
                <a:cs typeface="+mn-lt"/>
              </a:rPr>
              <a:t>έστη</a:t>
            </a:r>
            <a:r>
              <a:rPr lang="en-US" sz="4800">
                <a:ea typeface="+mn-lt"/>
                <a:cs typeface="+mn-lt"/>
              </a:rPr>
              <a:t>, ασβ</a:t>
            </a:r>
            <a:r>
              <a:rPr lang="en-US" sz="4800" err="1">
                <a:ea typeface="+mn-lt"/>
                <a:cs typeface="+mn-lt"/>
              </a:rPr>
              <a:t>εστο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ολτού</a:t>
            </a:r>
            <a:r>
              <a:rPr lang="en-US" sz="4800">
                <a:ea typeface="+mn-lt"/>
                <a:cs typeface="+mn-lt"/>
              </a:rPr>
              <a:t> (</a:t>
            </a:r>
            <a:r>
              <a:rPr lang="en-US" sz="4800" err="1">
                <a:ea typeface="+mn-lt"/>
                <a:cs typeface="+mn-lt"/>
              </a:rPr>
              <a:t>σο</a:t>
            </a:r>
            <a:r>
              <a:rPr lang="en-US" sz="4800">
                <a:ea typeface="+mn-lt"/>
                <a:cs typeface="+mn-lt"/>
              </a:rPr>
              <a:t>β</a:t>
            </a:r>
            <a:r>
              <a:rPr lang="en-US" sz="4800" err="1">
                <a:ea typeface="+mn-lt"/>
                <a:cs typeface="+mn-lt"/>
              </a:rPr>
              <a:t>άς</a:t>
            </a:r>
            <a:r>
              <a:rPr lang="en-US" sz="4800">
                <a:ea typeface="+mn-lt"/>
                <a:cs typeface="+mn-lt"/>
              </a:rPr>
              <a:t>), </a:t>
            </a:r>
            <a:r>
              <a:rPr lang="en-US" sz="4800" err="1">
                <a:ea typeface="+mn-lt"/>
                <a:cs typeface="+mn-lt"/>
              </a:rPr>
              <a:t>κιμωλί</a:t>
            </a:r>
            <a:r>
              <a:rPr lang="en-US" sz="4800">
                <a:ea typeface="+mn-lt"/>
                <a:cs typeface="+mn-lt"/>
              </a:rPr>
              <a:t>ας </a:t>
            </a:r>
            <a:r>
              <a:rPr lang="en-US" sz="4800" err="1">
                <a:ea typeface="+mn-lt"/>
                <a:cs typeface="+mn-lt"/>
              </a:rPr>
              <a:t>κ.ά</a:t>
            </a:r>
            <a:r>
              <a:rPr lang="en-US" sz="4800">
                <a:ea typeface="+mn-lt"/>
                <a:cs typeface="+mn-lt"/>
              </a:rPr>
              <a:t>.</a:t>
            </a:r>
          </a:p>
          <a:p>
            <a:r>
              <a:rPr lang="en-US" sz="4800">
                <a:ea typeface="+mn-lt"/>
                <a:cs typeface="+mn-lt"/>
              </a:rPr>
              <a:t>β) </a:t>
            </a:r>
            <a:r>
              <a:rPr lang="en-US" sz="4800" err="1">
                <a:ea typeface="+mn-lt"/>
                <a:cs typeface="+mn-lt"/>
              </a:rPr>
              <a:t>Βωξίτης</a:t>
            </a:r>
            <a:r>
              <a:rPr lang="en-US" sz="4800">
                <a:ea typeface="+mn-lt"/>
                <a:cs typeface="+mn-lt"/>
              </a:rPr>
              <a:t>: </a:t>
            </a:r>
            <a:r>
              <a:rPr lang="en-US" sz="4800" err="1">
                <a:ea typeface="+mn-lt"/>
                <a:cs typeface="+mn-lt"/>
              </a:rPr>
              <a:t>Είν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έν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μετάλλευμ</a:t>
            </a:r>
            <a:r>
              <a:rPr lang="en-US" sz="4800">
                <a:ea typeface="+mn-lt"/>
                <a:cs typeface="+mn-lt"/>
              </a:rPr>
              <a:t>α π</a:t>
            </a:r>
            <a:r>
              <a:rPr lang="en-US" sz="4800" err="1">
                <a:ea typeface="+mn-lt"/>
                <a:cs typeface="+mn-lt"/>
              </a:rPr>
              <a:t>ου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εριέχει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ργίλιο</a:t>
            </a:r>
            <a:r>
              <a:rPr lang="en-US" sz="4800">
                <a:ea typeface="+mn-lt"/>
                <a:cs typeface="+mn-lt"/>
              </a:rPr>
              <a:t> (α</a:t>
            </a:r>
            <a:r>
              <a:rPr lang="en-US" sz="4800" err="1">
                <a:ea typeface="+mn-lt"/>
                <a:cs typeface="+mn-lt"/>
              </a:rPr>
              <a:t>λουμίνιο</a:t>
            </a:r>
            <a:r>
              <a:rPr lang="en-US" sz="4800">
                <a:ea typeface="+mn-lt"/>
                <a:cs typeface="+mn-lt"/>
              </a:rPr>
              <a:t>). </a:t>
            </a:r>
            <a:r>
              <a:rPr lang="en-US" sz="4800" err="1">
                <a:ea typeface="+mn-lt"/>
                <a:cs typeface="+mn-lt"/>
              </a:rPr>
              <a:t>Είν</a:t>
            </a:r>
            <a:r>
              <a:rPr lang="en-US" sz="4800">
                <a:ea typeface="+mn-lt"/>
                <a:cs typeface="+mn-lt"/>
              </a:rPr>
              <a:t>αι η π</a:t>
            </a:r>
            <a:r>
              <a:rPr lang="en-US" sz="4800" err="1">
                <a:ea typeface="+mn-lt"/>
                <a:cs typeface="+mn-lt"/>
              </a:rPr>
              <a:t>ρώτη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ύλη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την</a:t>
            </a:r>
            <a:r>
              <a:rPr lang="en-US" sz="4800">
                <a:ea typeface="+mn-lt"/>
                <a:cs typeface="+mn-lt"/>
              </a:rPr>
              <a:t> παρα</a:t>
            </a:r>
            <a:r>
              <a:rPr lang="en-US" sz="4800" err="1">
                <a:ea typeface="+mn-lt"/>
                <a:cs typeface="+mn-lt"/>
              </a:rPr>
              <a:t>σκευή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λουμινίου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το</a:t>
            </a:r>
            <a:r>
              <a:rPr lang="en-US" sz="4800">
                <a:ea typeface="+mn-lt"/>
                <a:cs typeface="+mn-lt"/>
              </a:rPr>
              <a:t> οπ</a:t>
            </a:r>
            <a:r>
              <a:rPr lang="en-US" sz="4800" err="1">
                <a:ea typeface="+mn-lt"/>
                <a:cs typeface="+mn-lt"/>
              </a:rPr>
              <a:t>οίο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χρησιμο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οιείτ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στις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όρτες</a:t>
            </a:r>
            <a:r>
              <a:rPr lang="en-US" sz="4800">
                <a:ea typeface="+mn-lt"/>
                <a:cs typeface="+mn-lt"/>
              </a:rPr>
              <a:t> και τα πα</a:t>
            </a:r>
            <a:r>
              <a:rPr lang="en-US" sz="4800" err="1">
                <a:ea typeface="+mn-lt"/>
                <a:cs typeface="+mn-lt"/>
              </a:rPr>
              <a:t>ράθυρ</a:t>
            </a:r>
            <a:r>
              <a:rPr lang="en-US" sz="4800">
                <a:ea typeface="+mn-lt"/>
                <a:cs typeface="+mn-lt"/>
              </a:rPr>
              <a:t>α, </a:t>
            </a:r>
            <a:r>
              <a:rPr lang="en-US" sz="4800" err="1">
                <a:ea typeface="+mn-lt"/>
                <a:cs typeface="+mn-lt"/>
              </a:rPr>
              <a:t>στ</a:t>
            </a:r>
            <a:r>
              <a:rPr lang="en-US" sz="4800">
                <a:ea typeface="+mn-lt"/>
                <a:cs typeface="+mn-lt"/>
              </a:rPr>
              <a:t>α μα</a:t>
            </a:r>
            <a:r>
              <a:rPr lang="en-US" sz="4800" err="1">
                <a:ea typeface="+mn-lt"/>
                <a:cs typeface="+mn-lt"/>
              </a:rPr>
              <a:t>γειρικά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σκεύη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σε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κράμ</a:t>
            </a:r>
            <a:r>
              <a:rPr lang="en-US" sz="4800">
                <a:ea typeface="+mn-lt"/>
                <a:cs typeface="+mn-lt"/>
              </a:rPr>
              <a:t>ατα α</a:t>
            </a:r>
            <a:r>
              <a:rPr lang="en-US" sz="4800" err="1">
                <a:ea typeface="+mn-lt"/>
                <a:cs typeface="+mn-lt"/>
              </a:rPr>
              <a:t>λουμινίου</a:t>
            </a:r>
            <a:r>
              <a:rPr lang="en-US" sz="4800">
                <a:ea typeface="+mn-lt"/>
                <a:cs typeface="+mn-lt"/>
              </a:rPr>
              <a:t> (α</a:t>
            </a:r>
            <a:r>
              <a:rPr lang="en-US" sz="4800" err="1">
                <a:ea typeface="+mn-lt"/>
                <a:cs typeface="+mn-lt"/>
              </a:rPr>
              <a:t>ερο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λάν</a:t>
            </a:r>
            <a:r>
              <a:rPr lang="en-US" sz="4800">
                <a:ea typeface="+mn-lt"/>
                <a:cs typeface="+mn-lt"/>
              </a:rPr>
              <a:t>α, α</a:t>
            </a:r>
            <a:r>
              <a:rPr lang="en-US" sz="4800" err="1">
                <a:ea typeface="+mn-lt"/>
                <a:cs typeface="+mn-lt"/>
              </a:rPr>
              <a:t>υτοκίνητ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κ.ά</a:t>
            </a:r>
            <a:r>
              <a:rPr lang="en-US" sz="4800">
                <a:ea typeface="+mn-lt"/>
                <a:cs typeface="+mn-lt"/>
              </a:rPr>
              <a:t>.).</a:t>
            </a:r>
            <a:endParaRPr lang="en-US" sz="4800"/>
          </a:p>
          <a:p>
            <a:br>
              <a:rPr lang="en-US"/>
            </a:br>
            <a:r>
              <a:rPr lang="en-US" sz="4800">
                <a:ea typeface="+mn-lt"/>
                <a:cs typeface="+mn-lt"/>
              </a:rPr>
              <a:t>γ) </a:t>
            </a:r>
            <a:r>
              <a:rPr lang="en-US" sz="4800" err="1">
                <a:ea typeface="+mn-lt"/>
                <a:cs typeface="+mn-lt"/>
              </a:rPr>
              <a:t>Αργό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ετρέλ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ιο</a:t>
            </a:r>
            <a:r>
              <a:rPr lang="en-US" sz="4800">
                <a:ea typeface="+mn-lt"/>
                <a:cs typeface="+mn-lt"/>
              </a:rPr>
              <a:t>: </a:t>
            </a:r>
            <a:r>
              <a:rPr lang="en-US" sz="4800" err="1">
                <a:ea typeface="+mn-lt"/>
                <a:cs typeface="+mn-lt"/>
              </a:rPr>
              <a:t>Είν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το</a:t>
            </a:r>
            <a:r>
              <a:rPr lang="en-US" sz="4800">
                <a:ea typeface="+mn-lt"/>
                <a:cs typeface="+mn-lt"/>
              </a:rPr>
              <a:t> ακα</a:t>
            </a:r>
            <a:r>
              <a:rPr lang="en-US" sz="4800" err="1">
                <a:ea typeface="+mn-lt"/>
                <a:cs typeface="+mn-lt"/>
              </a:rPr>
              <a:t>τέργ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στο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ετρέλ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ιο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ου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ντλείτ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με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γεωτρήσεις</a:t>
            </a:r>
            <a:r>
              <a:rPr lang="en-US" sz="4800">
                <a:ea typeface="+mn-lt"/>
                <a:cs typeface="+mn-lt"/>
              </a:rPr>
              <a:t> από </a:t>
            </a:r>
            <a:r>
              <a:rPr lang="en-US" sz="4800" err="1">
                <a:ea typeface="+mn-lt"/>
                <a:cs typeface="+mn-lt"/>
              </a:rPr>
              <a:t>το</a:t>
            </a:r>
            <a:r>
              <a:rPr lang="en-US" sz="4800">
                <a:ea typeface="+mn-lt"/>
                <a:cs typeface="+mn-lt"/>
              </a:rPr>
              <a:t> υπ</a:t>
            </a:r>
            <a:r>
              <a:rPr lang="en-US" sz="4800" err="1">
                <a:ea typeface="+mn-lt"/>
                <a:cs typeface="+mn-lt"/>
              </a:rPr>
              <a:t>έδ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φος</a:t>
            </a:r>
            <a:r>
              <a:rPr lang="en-US" sz="4800">
                <a:ea typeface="+mn-lt"/>
                <a:cs typeface="+mn-lt"/>
              </a:rPr>
              <a:t>. </a:t>
            </a:r>
            <a:r>
              <a:rPr lang="en-US" sz="4800" err="1">
                <a:ea typeface="+mn-lt"/>
                <a:cs typeface="+mn-lt"/>
              </a:rPr>
              <a:t>Με</a:t>
            </a:r>
            <a:r>
              <a:rPr lang="en-US" sz="4800">
                <a:ea typeface="+mn-lt"/>
                <a:cs typeface="+mn-lt"/>
              </a:rPr>
              <a:t> κα</a:t>
            </a:r>
            <a:r>
              <a:rPr lang="en-US" sz="4800" err="1">
                <a:ea typeface="+mn-lt"/>
                <a:cs typeface="+mn-lt"/>
              </a:rPr>
              <a:t>τάλληλη</a:t>
            </a:r>
            <a:r>
              <a:rPr lang="en-US" sz="4800">
                <a:ea typeface="+mn-lt"/>
                <a:cs typeface="+mn-lt"/>
              </a:rPr>
              <a:t> επ</a:t>
            </a:r>
            <a:r>
              <a:rPr lang="en-US" sz="4800" err="1">
                <a:ea typeface="+mn-lt"/>
                <a:cs typeface="+mn-lt"/>
              </a:rPr>
              <a:t>εξεργ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σί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στ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διυλιστήρι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μετ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τρέ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ετ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σε</a:t>
            </a:r>
            <a:r>
              <a:rPr lang="en-US" sz="4800">
                <a:ea typeface="+mn-lt"/>
                <a:cs typeface="+mn-lt"/>
              </a:rPr>
              <a:t> β</a:t>
            </a:r>
            <a:r>
              <a:rPr lang="en-US" sz="4800" err="1">
                <a:ea typeface="+mn-lt"/>
                <a:cs typeface="+mn-lt"/>
              </a:rPr>
              <a:t>ενζίνη</a:t>
            </a:r>
            <a:r>
              <a:rPr lang="en-US" sz="4800">
                <a:ea typeface="+mn-lt"/>
                <a:cs typeface="+mn-lt"/>
              </a:rPr>
              <a:t>, π</a:t>
            </a:r>
            <a:r>
              <a:rPr lang="en-US" sz="4800" err="1">
                <a:ea typeface="+mn-lt"/>
                <a:cs typeface="+mn-lt"/>
              </a:rPr>
              <a:t>ετρέλ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ιο</a:t>
            </a:r>
            <a:r>
              <a:rPr lang="en-US" sz="4800">
                <a:ea typeface="+mn-lt"/>
                <a:cs typeface="+mn-lt"/>
              </a:rPr>
              <a:t>, μα</a:t>
            </a:r>
            <a:r>
              <a:rPr lang="en-US" sz="4800" err="1">
                <a:ea typeface="+mn-lt"/>
                <a:cs typeface="+mn-lt"/>
              </a:rPr>
              <a:t>ζούτ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λι</a:t>
            </a:r>
            <a:r>
              <a:rPr lang="en-US" sz="4800">
                <a:ea typeface="+mn-lt"/>
                <a:cs typeface="+mn-lt"/>
              </a:rPr>
              <a:t>πα</a:t>
            </a:r>
            <a:r>
              <a:rPr lang="en-US" sz="4800" err="1">
                <a:ea typeface="+mn-lt"/>
                <a:cs typeface="+mn-lt"/>
              </a:rPr>
              <a:t>ντικά</a:t>
            </a:r>
            <a:r>
              <a:rPr lang="en-US" sz="4800">
                <a:ea typeface="+mn-lt"/>
                <a:cs typeface="+mn-lt"/>
              </a:rPr>
              <a:t>, να</a:t>
            </a:r>
            <a:r>
              <a:rPr lang="en-US" sz="4800" err="1">
                <a:ea typeface="+mn-lt"/>
                <a:cs typeface="+mn-lt"/>
              </a:rPr>
              <a:t>φθ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λίνη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κ.ά</a:t>
            </a:r>
            <a:r>
              <a:rPr lang="en-US" sz="4800">
                <a:ea typeface="+mn-lt"/>
                <a:cs typeface="+mn-lt"/>
              </a:rPr>
              <a:t>.</a:t>
            </a:r>
            <a:endParaRPr lang="en-US" sz="4800"/>
          </a:p>
          <a:p>
            <a:r>
              <a:rPr lang="en-US" sz="4800">
                <a:ea typeface="+mn-lt"/>
                <a:cs typeface="+mn-lt"/>
              </a:rPr>
              <a:t>δ) </a:t>
            </a:r>
            <a:r>
              <a:rPr lang="en-US" sz="4800" err="1">
                <a:ea typeface="+mn-lt"/>
                <a:cs typeface="+mn-lt"/>
              </a:rPr>
              <a:t>Λιγνίτης</a:t>
            </a:r>
            <a:r>
              <a:rPr lang="en-US" sz="4800">
                <a:ea typeface="+mn-lt"/>
                <a:cs typeface="+mn-lt"/>
              </a:rPr>
              <a:t>: </a:t>
            </a:r>
            <a:r>
              <a:rPr lang="en-US" sz="4800" err="1">
                <a:ea typeface="+mn-lt"/>
                <a:cs typeface="+mn-lt"/>
              </a:rPr>
              <a:t>Είν</a:t>
            </a:r>
            <a:r>
              <a:rPr lang="en-US" sz="4800">
                <a:ea typeface="+mn-lt"/>
                <a:cs typeface="+mn-lt"/>
              </a:rPr>
              <a:t>αι α</a:t>
            </a:r>
            <a:r>
              <a:rPr lang="en-US" sz="4800" err="1">
                <a:ea typeface="+mn-lt"/>
                <a:cs typeface="+mn-lt"/>
              </a:rPr>
              <a:t>κλάδος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άνθρ</a:t>
            </a:r>
            <a:r>
              <a:rPr lang="en-US" sz="4800">
                <a:ea typeface="+mn-lt"/>
                <a:cs typeface="+mn-lt"/>
              </a:rPr>
              <a:t>ακας (γα</a:t>
            </a:r>
            <a:r>
              <a:rPr lang="en-US" sz="4800" err="1">
                <a:ea typeface="+mn-lt"/>
                <a:cs typeface="+mn-lt"/>
              </a:rPr>
              <a:t>ιάνθρ</a:t>
            </a:r>
            <a:r>
              <a:rPr lang="en-US" sz="4800">
                <a:ea typeface="+mn-lt"/>
                <a:cs typeface="+mn-lt"/>
              </a:rPr>
              <a:t>ακας) και β</a:t>
            </a:r>
            <a:r>
              <a:rPr lang="en-US" sz="4800" err="1">
                <a:ea typeface="+mn-lt"/>
                <a:cs typeface="+mn-lt"/>
              </a:rPr>
              <a:t>ρίσκετ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σε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κοιτάσμ</a:t>
            </a:r>
            <a:r>
              <a:rPr lang="en-US" sz="4800">
                <a:ea typeface="+mn-lt"/>
                <a:cs typeface="+mn-lt"/>
              </a:rPr>
              <a:t>ατα </a:t>
            </a:r>
            <a:r>
              <a:rPr lang="en-US" sz="4800" err="1">
                <a:ea typeface="+mn-lt"/>
                <a:cs typeface="+mn-lt"/>
              </a:rPr>
              <a:t>μέσ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στη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Γη</a:t>
            </a:r>
            <a:r>
              <a:rPr lang="en-US" sz="4800">
                <a:ea typeface="+mn-lt"/>
                <a:cs typeface="+mn-lt"/>
              </a:rPr>
              <a:t>. </a:t>
            </a:r>
            <a:r>
              <a:rPr lang="en-US" sz="4800" err="1">
                <a:ea typeface="+mn-lt"/>
                <a:cs typeface="+mn-lt"/>
              </a:rPr>
              <a:t>Χρησιμο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οιείτ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ως</a:t>
            </a:r>
            <a:r>
              <a:rPr lang="en-US" sz="4800">
                <a:ea typeface="+mn-lt"/>
                <a:cs typeface="+mn-lt"/>
              </a:rPr>
              <a:t> κα</a:t>
            </a:r>
            <a:r>
              <a:rPr lang="en-US" sz="4800" err="1">
                <a:ea typeface="+mn-lt"/>
                <a:cs typeface="+mn-lt"/>
              </a:rPr>
              <a:t>ύσιμο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την</a:t>
            </a:r>
            <a:r>
              <a:rPr lang="en-US" sz="4800">
                <a:ea typeface="+mn-lt"/>
                <a:cs typeface="+mn-lt"/>
              </a:rPr>
              <a:t> παρα</a:t>
            </a:r>
            <a:r>
              <a:rPr lang="en-US" sz="4800" err="1">
                <a:ea typeface="+mn-lt"/>
                <a:cs typeface="+mn-lt"/>
              </a:rPr>
              <a:t>γωγή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ηλεκτρικής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ενέργει</a:t>
            </a:r>
            <a:r>
              <a:rPr lang="en-US" sz="4800">
                <a:ea typeface="+mn-lt"/>
                <a:cs typeface="+mn-lt"/>
              </a:rPr>
              <a:t>ας.</a:t>
            </a:r>
            <a:endParaRPr lang="en-US" sz="4800"/>
          </a:p>
          <a:p>
            <a:r>
              <a:rPr lang="en-US" sz="4800">
                <a:ea typeface="+mn-lt"/>
                <a:cs typeface="+mn-lt"/>
              </a:rPr>
              <a:t>ε) Ζαχα</a:t>
            </a:r>
            <a:r>
              <a:rPr lang="en-US" sz="4800" err="1">
                <a:ea typeface="+mn-lt"/>
                <a:cs typeface="+mn-lt"/>
              </a:rPr>
              <a:t>ρότευτλ</a:t>
            </a:r>
            <a:r>
              <a:rPr lang="en-US" sz="4800">
                <a:ea typeface="+mn-lt"/>
                <a:cs typeface="+mn-lt"/>
              </a:rPr>
              <a:t>α: </a:t>
            </a:r>
            <a:r>
              <a:rPr lang="en-US" sz="4800" err="1">
                <a:ea typeface="+mn-lt"/>
                <a:cs typeface="+mn-lt"/>
              </a:rPr>
              <a:t>Χρησιμο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οιούντ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ως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ρώτη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ύλη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την</a:t>
            </a:r>
            <a:r>
              <a:rPr lang="en-US" sz="4800">
                <a:ea typeface="+mn-lt"/>
                <a:cs typeface="+mn-lt"/>
              </a:rPr>
              <a:t> παρα</a:t>
            </a:r>
            <a:r>
              <a:rPr lang="en-US" sz="4800" err="1">
                <a:ea typeface="+mn-lt"/>
                <a:cs typeface="+mn-lt"/>
              </a:rPr>
              <a:t>σκευή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ζάχ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ρης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οινο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νεύμ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τος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κ.ά</a:t>
            </a:r>
            <a:r>
              <a:rPr lang="en-US" sz="4800">
                <a:ea typeface="+mn-lt"/>
                <a:cs typeface="+mn-lt"/>
              </a:rPr>
              <a:t>.</a:t>
            </a:r>
            <a:endParaRPr lang="en-US" sz="4800"/>
          </a:p>
          <a:p>
            <a:r>
              <a:rPr lang="en-US" sz="4800" err="1">
                <a:ea typeface="+mn-lt"/>
                <a:cs typeface="+mn-lt"/>
              </a:rPr>
              <a:t>στ</a:t>
            </a:r>
            <a:r>
              <a:rPr lang="en-US" sz="4800">
                <a:ea typeface="+mn-lt"/>
                <a:cs typeface="+mn-lt"/>
              </a:rPr>
              <a:t>) </a:t>
            </a:r>
            <a:r>
              <a:rPr lang="en-US" sz="4800" err="1">
                <a:ea typeface="+mn-lt"/>
                <a:cs typeface="+mn-lt"/>
              </a:rPr>
              <a:t>Λί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ος</a:t>
            </a:r>
            <a:r>
              <a:rPr lang="en-US" sz="4800">
                <a:ea typeface="+mn-lt"/>
                <a:cs typeface="+mn-lt"/>
              </a:rPr>
              <a:t>: </a:t>
            </a:r>
            <a:r>
              <a:rPr lang="en-US" sz="4800" err="1">
                <a:ea typeface="+mn-lt"/>
                <a:cs typeface="+mn-lt"/>
              </a:rPr>
              <a:t>Χρησιμο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οιείτ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ως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ρώτη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ύλη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την</a:t>
            </a:r>
            <a:r>
              <a:rPr lang="en-US" sz="4800">
                <a:ea typeface="+mn-lt"/>
                <a:cs typeface="+mn-lt"/>
              </a:rPr>
              <a:t> παρα</a:t>
            </a:r>
            <a:r>
              <a:rPr lang="en-US" sz="4800" err="1">
                <a:ea typeface="+mn-lt"/>
                <a:cs typeface="+mn-lt"/>
              </a:rPr>
              <a:t>σκευή</a:t>
            </a:r>
            <a:r>
              <a:rPr lang="en-US" sz="4800">
                <a:ea typeface="+mn-lt"/>
                <a:cs typeface="+mn-lt"/>
              </a:rPr>
              <a:t> β</a:t>
            </a:r>
            <a:r>
              <a:rPr lang="en-US" sz="4800" err="1">
                <a:ea typeface="+mn-lt"/>
                <a:cs typeface="+mn-lt"/>
              </a:rPr>
              <a:t>ουτύρου</a:t>
            </a:r>
            <a:r>
              <a:rPr lang="en-US" sz="4800">
                <a:ea typeface="+mn-lt"/>
                <a:cs typeface="+mn-lt"/>
              </a:rPr>
              <a:t>, μα</a:t>
            </a:r>
            <a:r>
              <a:rPr lang="en-US" sz="4800" err="1">
                <a:ea typeface="+mn-lt"/>
                <a:cs typeface="+mn-lt"/>
              </a:rPr>
              <a:t>ργ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ρίνης</a:t>
            </a:r>
            <a:r>
              <a:rPr lang="en-US" sz="4800">
                <a:ea typeface="+mn-lt"/>
                <a:cs typeface="+mn-lt"/>
              </a:rPr>
              <a:t>, σαπ</a:t>
            </a:r>
            <a:r>
              <a:rPr lang="en-US" sz="4800" err="1">
                <a:ea typeface="+mn-lt"/>
                <a:cs typeface="+mn-lt"/>
              </a:rPr>
              <a:t>ουνιών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κ.ά</a:t>
            </a:r>
            <a:r>
              <a:rPr lang="en-US" sz="4800">
                <a:ea typeface="+mn-lt"/>
                <a:cs typeface="+mn-lt"/>
              </a:rPr>
              <a:t>.</a:t>
            </a:r>
            <a:endParaRPr lang="en-US" sz="48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6D982-AD68-184B-1CEC-68389C7A2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751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27306">
        <p159:morph option="byObject"/>
      </p:transition>
    </mc:Choice>
    <mc:Fallback>
      <p:transition spd="slow" advTm="27306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CF432-3117-1E42-977D-0E7A7C19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>
                <a:ea typeface="+mj-lt"/>
                <a:cs typeface="+mj-lt"/>
              </a:rPr>
              <a:t>Να ανα</a:t>
            </a:r>
            <a:r>
              <a:rPr lang="en-US" sz="1800" err="1">
                <a:ea typeface="+mj-lt"/>
                <a:cs typeface="+mj-lt"/>
              </a:rPr>
              <a:t>φέρετε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διάφορες</a:t>
            </a:r>
            <a:r>
              <a:rPr lang="en-US" sz="1800">
                <a:ea typeface="+mj-lt"/>
                <a:cs typeface="+mj-lt"/>
              </a:rPr>
              <a:t> κα</a:t>
            </a:r>
            <a:r>
              <a:rPr lang="en-US" sz="1800" err="1">
                <a:ea typeface="+mj-lt"/>
                <a:cs typeface="+mj-lt"/>
              </a:rPr>
              <a:t>τηγορίες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χημικών</a:t>
            </a:r>
            <a:r>
              <a:rPr lang="en-US" sz="1800">
                <a:ea typeface="+mj-lt"/>
                <a:cs typeface="+mj-lt"/>
              </a:rPr>
              <a:t> π</a:t>
            </a:r>
            <a:r>
              <a:rPr lang="en-US" sz="1800" err="1">
                <a:ea typeface="+mj-lt"/>
                <a:cs typeface="+mj-lt"/>
              </a:rPr>
              <a:t>ροϊόντων</a:t>
            </a:r>
            <a:r>
              <a:rPr lang="en-US" sz="1800">
                <a:ea typeface="+mj-lt"/>
                <a:cs typeface="+mj-lt"/>
              </a:rPr>
              <a:t> π</a:t>
            </a:r>
            <a:r>
              <a:rPr lang="en-US" sz="1800" err="1">
                <a:ea typeface="+mj-lt"/>
                <a:cs typeface="+mj-lt"/>
              </a:rPr>
              <a:t>ου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χρησιμο</a:t>
            </a:r>
            <a:r>
              <a:rPr lang="en-US" sz="1800">
                <a:ea typeface="+mj-lt"/>
                <a:cs typeface="+mj-lt"/>
              </a:rPr>
              <a:t>π</a:t>
            </a:r>
            <a:r>
              <a:rPr lang="en-US" sz="1800" err="1">
                <a:ea typeface="+mj-lt"/>
                <a:cs typeface="+mj-lt"/>
              </a:rPr>
              <a:t>οιούμε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στην</a:t>
            </a:r>
            <a:r>
              <a:rPr lang="en-US" sz="1800">
                <a:ea typeface="+mj-lt"/>
                <a:cs typeface="+mj-lt"/>
              </a:rPr>
              <a:t> κα</a:t>
            </a:r>
            <a:r>
              <a:rPr lang="en-US" sz="1800" err="1">
                <a:ea typeface="+mj-lt"/>
                <a:cs typeface="+mj-lt"/>
              </a:rPr>
              <a:t>θημερινή</a:t>
            </a:r>
            <a:r>
              <a:rPr lang="en-US" sz="1800">
                <a:ea typeface="+mj-lt"/>
                <a:cs typeface="+mj-lt"/>
              </a:rPr>
              <a:t> μας </a:t>
            </a:r>
            <a:r>
              <a:rPr lang="en-US" sz="1800" err="1">
                <a:ea typeface="+mj-lt"/>
                <a:cs typeface="+mj-lt"/>
              </a:rPr>
              <a:t>ζωή</a:t>
            </a:r>
            <a:r>
              <a:rPr lang="en-US" sz="1800">
                <a:ea typeface="+mj-lt"/>
                <a:cs typeface="+mj-lt"/>
              </a:rPr>
              <a:t>.</a:t>
            </a:r>
            <a:endParaRPr lang="en-US"/>
          </a:p>
          <a:p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705B4-E7A6-F802-6656-FFFC98FE6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4800">
                <a:ea typeface="+mn-lt"/>
                <a:cs typeface="+mn-lt"/>
              </a:rPr>
              <a:t>Η α</a:t>
            </a:r>
            <a:r>
              <a:rPr lang="en-US" sz="4800" err="1">
                <a:ea typeface="+mn-lt"/>
                <a:cs typeface="+mn-lt"/>
              </a:rPr>
              <a:t>νά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τυξη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της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Χημεί</a:t>
            </a:r>
            <a:r>
              <a:rPr lang="en-US" sz="4800">
                <a:ea typeface="+mn-lt"/>
                <a:cs typeface="+mn-lt"/>
              </a:rPr>
              <a:t>ας β</a:t>
            </a:r>
            <a:r>
              <a:rPr lang="en-US" sz="4800" err="1">
                <a:ea typeface="+mn-lt"/>
                <a:cs typeface="+mn-lt"/>
              </a:rPr>
              <a:t>ελτίωσε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την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οιότητ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της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ζωής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του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νθρώ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ου</a:t>
            </a:r>
            <a:r>
              <a:rPr lang="en-US" sz="4800">
                <a:ea typeface="+mn-lt"/>
                <a:cs typeface="+mn-lt"/>
              </a:rPr>
              <a:t>. </a:t>
            </a:r>
            <a:r>
              <a:rPr lang="en-US" sz="4800" err="1">
                <a:ea typeface="+mn-lt"/>
                <a:cs typeface="+mn-lt"/>
              </a:rPr>
              <a:t>Σε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όλους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τους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τομείς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της</a:t>
            </a:r>
            <a:r>
              <a:rPr lang="en-US" sz="4800">
                <a:ea typeface="+mn-lt"/>
                <a:cs typeface="+mn-lt"/>
              </a:rPr>
              <a:t> κα</a:t>
            </a:r>
            <a:r>
              <a:rPr lang="en-US" sz="4800" err="1">
                <a:ea typeface="+mn-lt"/>
                <a:cs typeface="+mn-lt"/>
              </a:rPr>
              <a:t>θημερινής</a:t>
            </a:r>
            <a:r>
              <a:rPr lang="en-US" sz="4800">
                <a:ea typeface="+mn-lt"/>
                <a:cs typeface="+mn-lt"/>
              </a:rPr>
              <a:t> μας </a:t>
            </a:r>
            <a:r>
              <a:rPr lang="en-US" sz="4800" err="1">
                <a:ea typeface="+mn-lt"/>
                <a:cs typeface="+mn-lt"/>
              </a:rPr>
              <a:t>ζωής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χρησιμο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οιούμε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υλικά</a:t>
            </a:r>
            <a:r>
              <a:rPr lang="en-US" sz="4800">
                <a:ea typeface="+mn-lt"/>
                <a:cs typeface="+mn-lt"/>
              </a:rPr>
              <a:t> τα οπ</a:t>
            </a:r>
            <a:r>
              <a:rPr lang="en-US" sz="4800" err="1">
                <a:ea typeface="+mn-lt"/>
                <a:cs typeface="+mn-lt"/>
              </a:rPr>
              <a:t>οί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έχουν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δημιουργήσει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οι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χημικοί</a:t>
            </a:r>
            <a:r>
              <a:rPr lang="en-US" sz="4800">
                <a:ea typeface="+mn-lt"/>
                <a:cs typeface="+mn-lt"/>
              </a:rPr>
              <a:t>.</a:t>
            </a:r>
            <a:endParaRPr lang="en-US"/>
          </a:p>
          <a:p>
            <a:r>
              <a:rPr lang="en-US" sz="4800">
                <a:ea typeface="+mn-lt"/>
                <a:cs typeface="+mn-lt"/>
              </a:rPr>
              <a:t>Η </a:t>
            </a:r>
            <a:r>
              <a:rPr lang="en-US" sz="4800" err="1">
                <a:ea typeface="+mn-lt"/>
                <a:cs typeface="+mn-lt"/>
              </a:rPr>
              <a:t>Χημεί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κάνει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ζωή</a:t>
            </a:r>
            <a:r>
              <a:rPr lang="en-US" sz="4800">
                <a:ea typeface="+mn-lt"/>
                <a:cs typeface="+mn-lt"/>
              </a:rPr>
              <a:t> μας π</a:t>
            </a:r>
            <a:r>
              <a:rPr lang="en-US" sz="4800" err="1">
                <a:ea typeface="+mn-lt"/>
                <a:cs typeface="+mn-lt"/>
              </a:rPr>
              <a:t>ιο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εύκολη</a:t>
            </a:r>
            <a:endParaRPr lang="en-US" err="1"/>
          </a:p>
          <a:p>
            <a:pPr marL="285750" indent="-285750">
              <a:buFont typeface="Arial"/>
              <a:buChar char="•"/>
            </a:pPr>
            <a:r>
              <a:rPr lang="en-US" sz="4800" err="1">
                <a:ea typeface="+mn-lt"/>
                <a:cs typeface="+mn-lt"/>
              </a:rPr>
              <a:t>Ρούχ</a:t>
            </a:r>
            <a:r>
              <a:rPr lang="en-US" sz="4800">
                <a:ea typeface="+mn-lt"/>
                <a:cs typeface="+mn-lt"/>
              </a:rPr>
              <a:t>α: </a:t>
            </a:r>
            <a:r>
              <a:rPr lang="en-US" sz="4800" err="1">
                <a:ea typeface="+mn-lt"/>
                <a:cs typeface="+mn-lt"/>
              </a:rPr>
              <a:t>Συνθετικά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υφάσμ</a:t>
            </a:r>
            <a:r>
              <a:rPr lang="en-US" sz="4800">
                <a:ea typeface="+mn-lt"/>
                <a:cs typeface="+mn-lt"/>
              </a:rPr>
              <a:t>ατα (π.χ. </a:t>
            </a:r>
            <a:r>
              <a:rPr lang="en-US" sz="4800" err="1">
                <a:ea typeface="+mn-lt"/>
                <a:cs typeface="+mn-lt"/>
              </a:rPr>
              <a:t>νάιλον</a:t>
            </a:r>
            <a:r>
              <a:rPr lang="en-US" sz="4800">
                <a:ea typeface="+mn-lt"/>
                <a:cs typeface="+mn-lt"/>
              </a:rPr>
              <a:t>, α</a:t>
            </a:r>
            <a:r>
              <a:rPr lang="en-US" sz="4800" err="1">
                <a:ea typeface="+mn-lt"/>
                <a:cs typeface="+mn-lt"/>
              </a:rPr>
              <a:t>κρυλικά</a:t>
            </a:r>
            <a:r>
              <a:rPr lang="en-US" sz="4800">
                <a:ea typeface="+mn-lt"/>
                <a:cs typeface="+mn-lt"/>
              </a:rPr>
              <a:t>, π</a:t>
            </a:r>
            <a:r>
              <a:rPr lang="en-US" sz="4800" err="1">
                <a:ea typeface="+mn-lt"/>
                <a:cs typeface="+mn-lt"/>
              </a:rPr>
              <a:t>ολυεστερικά</a:t>
            </a:r>
            <a:r>
              <a:rPr lang="en-US" sz="4800">
                <a:ea typeface="+mn-lt"/>
                <a:cs typeface="+mn-lt"/>
              </a:rPr>
              <a:t>), </a:t>
            </a:r>
            <a:r>
              <a:rPr lang="en-US" sz="4800" err="1">
                <a:ea typeface="+mn-lt"/>
                <a:cs typeface="+mn-lt"/>
              </a:rPr>
              <a:t>χρώμ</a:t>
            </a:r>
            <a:r>
              <a:rPr lang="en-US" sz="4800">
                <a:ea typeface="+mn-lt"/>
                <a:cs typeface="+mn-lt"/>
              </a:rPr>
              <a:t>ατα βα</a:t>
            </a:r>
            <a:r>
              <a:rPr lang="en-US" sz="4800" err="1">
                <a:ea typeface="+mn-lt"/>
                <a:cs typeface="+mn-lt"/>
              </a:rPr>
              <a:t>φής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κ.ά</a:t>
            </a:r>
            <a:r>
              <a:rPr lang="en-US" sz="4800">
                <a:ea typeface="+mn-lt"/>
                <a:cs typeface="+mn-lt"/>
              </a:rPr>
              <a:t>.</a:t>
            </a:r>
            <a:endParaRPr lang="en-US"/>
          </a:p>
          <a:p>
            <a:r>
              <a:rPr lang="en-US" sz="4800" err="1">
                <a:ea typeface="+mn-lt"/>
                <a:cs typeface="+mn-lt"/>
              </a:rPr>
              <a:t>Στο</a:t>
            </a:r>
            <a:r>
              <a:rPr lang="en-US" sz="4800">
                <a:ea typeface="+mn-lt"/>
                <a:cs typeface="+mn-lt"/>
              </a:rPr>
              <a:t> πα</a:t>
            </a:r>
            <a:r>
              <a:rPr lang="en-US" sz="4800" err="1">
                <a:ea typeface="+mn-lt"/>
                <a:cs typeface="+mn-lt"/>
              </a:rPr>
              <a:t>ρελθόν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την</a:t>
            </a:r>
            <a:r>
              <a:rPr lang="en-US" sz="4800">
                <a:ea typeface="+mn-lt"/>
                <a:cs typeface="+mn-lt"/>
              </a:rPr>
              <a:t> κατα</a:t>
            </a:r>
            <a:r>
              <a:rPr lang="en-US" sz="4800" err="1">
                <a:ea typeface="+mn-lt"/>
                <a:cs typeface="+mn-lt"/>
              </a:rPr>
              <a:t>σκευή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των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υφ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σμάτων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χρησιμο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οιούσ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με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μόνο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φυσικά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ροϊόντ</a:t>
            </a:r>
            <a:r>
              <a:rPr lang="en-US" sz="4800">
                <a:ea typeface="+mn-lt"/>
                <a:cs typeface="+mn-lt"/>
              </a:rPr>
              <a:t>α (π.χ. μα</a:t>
            </a:r>
            <a:r>
              <a:rPr lang="en-US" sz="4800" err="1">
                <a:ea typeface="+mn-lt"/>
                <a:cs typeface="+mn-lt"/>
              </a:rPr>
              <a:t>λλί</a:t>
            </a:r>
            <a:r>
              <a:rPr lang="en-US" sz="4800">
                <a:ea typeface="+mn-lt"/>
                <a:cs typeface="+mn-lt"/>
              </a:rPr>
              <a:t>, βαμβ</a:t>
            </a:r>
            <a:r>
              <a:rPr lang="en-US" sz="4800" err="1">
                <a:ea typeface="+mn-lt"/>
                <a:cs typeface="+mn-lt"/>
              </a:rPr>
              <a:t>άκι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μετάξι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λινό</a:t>
            </a:r>
            <a:r>
              <a:rPr lang="en-US" sz="4800">
                <a:ea typeface="+mn-lt"/>
                <a:cs typeface="+mn-lt"/>
              </a:rPr>
              <a:t>). Τα </a:t>
            </a:r>
            <a:r>
              <a:rPr lang="en-US" sz="4800" err="1">
                <a:ea typeface="+mn-lt"/>
                <a:cs typeface="+mn-lt"/>
              </a:rPr>
              <a:t>συνθετικά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υφάσμ</a:t>
            </a:r>
            <a:r>
              <a:rPr lang="en-US" sz="4800">
                <a:ea typeface="+mn-lt"/>
                <a:cs typeface="+mn-lt"/>
              </a:rPr>
              <a:t>ατα </a:t>
            </a:r>
            <a:r>
              <a:rPr lang="en-US" sz="4800" err="1">
                <a:ea typeface="+mn-lt"/>
                <a:cs typeface="+mn-lt"/>
              </a:rPr>
              <a:t>είν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φθηνότερ</a:t>
            </a:r>
            <a:r>
              <a:rPr lang="en-US" sz="4800">
                <a:ea typeface="+mn-lt"/>
                <a:cs typeface="+mn-lt"/>
              </a:rPr>
              <a:t>α και </a:t>
            </a:r>
            <a:r>
              <a:rPr lang="en-US" sz="4800" err="1">
                <a:ea typeface="+mn-lt"/>
                <a:cs typeface="+mn-lt"/>
              </a:rPr>
              <a:t>έχουν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υξημένη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ντοχή</a:t>
            </a:r>
            <a:r>
              <a:rPr lang="en-US" sz="4800">
                <a:ea typeface="+mn-lt"/>
                <a:cs typeface="+mn-lt"/>
              </a:rPr>
              <a:t>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4800">
                <a:ea typeface="+mn-lt"/>
                <a:cs typeface="+mn-lt"/>
              </a:rPr>
              <a:t>Σπ</a:t>
            </a:r>
            <a:r>
              <a:rPr lang="en-US" sz="4800" err="1">
                <a:ea typeface="+mn-lt"/>
                <a:cs typeface="+mn-lt"/>
              </a:rPr>
              <a:t>ίτι</a:t>
            </a:r>
            <a:r>
              <a:rPr lang="en-US" sz="4800">
                <a:ea typeface="+mn-lt"/>
                <a:cs typeface="+mn-lt"/>
              </a:rPr>
              <a:t>α: Τα </a:t>
            </a:r>
            <a:r>
              <a:rPr lang="en-US" sz="4800" err="1">
                <a:ea typeface="+mn-lt"/>
                <a:cs typeface="+mn-lt"/>
              </a:rPr>
              <a:t>υλικά</a:t>
            </a:r>
            <a:r>
              <a:rPr lang="en-US" sz="4800">
                <a:ea typeface="+mn-lt"/>
                <a:cs typeface="+mn-lt"/>
              </a:rPr>
              <a:t> κατα</a:t>
            </a:r>
            <a:r>
              <a:rPr lang="en-US" sz="4800" err="1">
                <a:ea typeface="+mn-lt"/>
                <a:cs typeface="+mn-lt"/>
              </a:rPr>
              <a:t>σκευής</a:t>
            </a:r>
            <a:r>
              <a:rPr lang="en-US" sz="4800">
                <a:ea typeface="+mn-lt"/>
                <a:cs typeface="+mn-lt"/>
              </a:rPr>
              <a:t> (</a:t>
            </a:r>
            <a:r>
              <a:rPr lang="en-US" sz="4800" err="1">
                <a:ea typeface="+mn-lt"/>
                <a:cs typeface="+mn-lt"/>
              </a:rPr>
              <a:t>τσιμέντο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τού</a:t>
            </a:r>
            <a:r>
              <a:rPr lang="en-US" sz="4800">
                <a:ea typeface="+mn-lt"/>
                <a:cs typeface="+mn-lt"/>
              </a:rPr>
              <a:t>βλα, </a:t>
            </a:r>
            <a:r>
              <a:rPr lang="en-US" sz="4800" err="1">
                <a:ea typeface="+mn-lt"/>
                <a:cs typeface="+mn-lt"/>
              </a:rPr>
              <a:t>σίδηρος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κ.ά</a:t>
            </a:r>
            <a:r>
              <a:rPr lang="en-US" sz="4800">
                <a:ea typeface="+mn-lt"/>
                <a:cs typeface="+mn-lt"/>
              </a:rPr>
              <a:t>.) και ο </a:t>
            </a:r>
            <a:r>
              <a:rPr lang="en-US" sz="4800" err="1">
                <a:ea typeface="+mn-lt"/>
                <a:cs typeface="+mn-lt"/>
              </a:rPr>
              <a:t>εξο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λισμός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είν</a:t>
            </a:r>
            <a:r>
              <a:rPr lang="en-US" sz="4800">
                <a:ea typeface="+mn-lt"/>
                <a:cs typeface="+mn-lt"/>
              </a:rPr>
              <a:t>αι π</a:t>
            </a:r>
            <a:r>
              <a:rPr lang="en-US" sz="4800" err="1">
                <a:ea typeface="+mn-lt"/>
                <a:cs typeface="+mn-lt"/>
              </a:rPr>
              <a:t>ροϊόντ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της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Χημεί</a:t>
            </a:r>
            <a:r>
              <a:rPr lang="en-US" sz="4800">
                <a:ea typeface="+mn-lt"/>
                <a:cs typeface="+mn-lt"/>
              </a:rPr>
              <a:t>ας.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4800" err="1">
                <a:ea typeface="+mn-lt"/>
                <a:cs typeface="+mn-lt"/>
              </a:rPr>
              <a:t>Μέσ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μετ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φοράς</a:t>
            </a:r>
            <a:r>
              <a:rPr lang="en-US" sz="4800">
                <a:ea typeface="+mn-lt"/>
                <a:cs typeface="+mn-lt"/>
              </a:rPr>
              <a:t>: </a:t>
            </a:r>
            <a:r>
              <a:rPr lang="en-US" sz="4800" err="1">
                <a:ea typeface="+mn-lt"/>
                <a:cs typeface="+mn-lt"/>
              </a:rPr>
              <a:t>Χημικά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ροϊόντ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χρησιμο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οιούμε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την</a:t>
            </a:r>
            <a:r>
              <a:rPr lang="en-US" sz="4800">
                <a:ea typeface="+mn-lt"/>
                <a:cs typeface="+mn-lt"/>
              </a:rPr>
              <a:t> κατα</a:t>
            </a:r>
            <a:r>
              <a:rPr lang="en-US" sz="4800" err="1">
                <a:ea typeface="+mn-lt"/>
                <a:cs typeface="+mn-lt"/>
              </a:rPr>
              <a:t>σκευή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τους</a:t>
            </a:r>
            <a:r>
              <a:rPr lang="en-US" sz="4800">
                <a:ea typeface="+mn-lt"/>
                <a:cs typeface="+mn-lt"/>
              </a:rPr>
              <a:t>, όπ</a:t>
            </a:r>
            <a:r>
              <a:rPr lang="en-US" sz="4800" err="1">
                <a:ea typeface="+mn-lt"/>
                <a:cs typeface="+mn-lt"/>
              </a:rPr>
              <a:t>ως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μέτ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λλ</a:t>
            </a:r>
            <a:r>
              <a:rPr lang="en-US" sz="4800">
                <a:ea typeface="+mn-lt"/>
                <a:cs typeface="+mn-lt"/>
              </a:rPr>
              <a:t>α, </a:t>
            </a:r>
            <a:r>
              <a:rPr lang="en-US" sz="4800" err="1">
                <a:ea typeface="+mn-lt"/>
                <a:cs typeface="+mn-lt"/>
              </a:rPr>
              <a:t>κράμ</a:t>
            </a:r>
            <a:r>
              <a:rPr lang="en-US" sz="4800">
                <a:ea typeface="+mn-lt"/>
                <a:cs typeface="+mn-lt"/>
              </a:rPr>
              <a:t>ατα </a:t>
            </a:r>
            <a:r>
              <a:rPr lang="en-US" sz="4800" err="1">
                <a:ea typeface="+mn-lt"/>
                <a:cs typeface="+mn-lt"/>
              </a:rPr>
              <a:t>μετάλλων</a:t>
            </a:r>
            <a:r>
              <a:rPr lang="en-US" sz="4800">
                <a:ea typeface="+mn-lt"/>
                <a:cs typeface="+mn-lt"/>
              </a:rPr>
              <a:t>, πλα</a:t>
            </a:r>
            <a:r>
              <a:rPr lang="en-US" sz="4800" err="1">
                <a:ea typeface="+mn-lt"/>
                <a:cs typeface="+mn-lt"/>
              </a:rPr>
              <a:t>στικά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τεχνητό</a:t>
            </a:r>
            <a:r>
              <a:rPr lang="en-US" sz="4800">
                <a:ea typeface="+mn-lt"/>
                <a:cs typeface="+mn-lt"/>
              </a:rPr>
              <a:t> κα</a:t>
            </a:r>
            <a:r>
              <a:rPr lang="en-US" sz="4800" err="1">
                <a:ea typeface="+mn-lt"/>
                <a:cs typeface="+mn-lt"/>
              </a:rPr>
              <a:t>ουτσούκ</a:t>
            </a:r>
            <a:r>
              <a:rPr lang="en-US" sz="4800">
                <a:ea typeface="+mn-lt"/>
                <a:cs typeface="+mn-lt"/>
              </a:rPr>
              <a:t> (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τα </a:t>
            </a:r>
            <a:r>
              <a:rPr lang="en-US" sz="4800" err="1">
                <a:ea typeface="+mn-lt"/>
                <a:cs typeface="+mn-lt"/>
              </a:rPr>
              <a:t>ελ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στικά</a:t>
            </a:r>
            <a:r>
              <a:rPr lang="en-US" sz="4800">
                <a:ea typeface="+mn-lt"/>
                <a:cs typeface="+mn-lt"/>
              </a:rPr>
              <a:t>) και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τη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λειτουργί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τους</a:t>
            </a:r>
            <a:r>
              <a:rPr lang="en-US" sz="4800">
                <a:ea typeface="+mn-lt"/>
                <a:cs typeface="+mn-lt"/>
              </a:rPr>
              <a:t> (κα</a:t>
            </a:r>
            <a:r>
              <a:rPr lang="en-US" sz="4800" err="1">
                <a:ea typeface="+mn-lt"/>
                <a:cs typeface="+mn-lt"/>
              </a:rPr>
              <a:t>ύσιμ</a:t>
            </a:r>
            <a:r>
              <a:rPr lang="en-US" sz="4800">
                <a:ea typeface="+mn-lt"/>
                <a:cs typeface="+mn-lt"/>
              </a:rPr>
              <a:t>α, </a:t>
            </a:r>
            <a:r>
              <a:rPr lang="en-US" sz="4800" err="1">
                <a:ea typeface="+mn-lt"/>
                <a:cs typeface="+mn-lt"/>
              </a:rPr>
              <a:t>λι</a:t>
            </a:r>
            <a:r>
              <a:rPr lang="en-US" sz="4800">
                <a:ea typeface="+mn-lt"/>
                <a:cs typeface="+mn-lt"/>
              </a:rPr>
              <a:t>πα</a:t>
            </a:r>
            <a:r>
              <a:rPr lang="en-US" sz="4800" err="1">
                <a:ea typeface="+mn-lt"/>
                <a:cs typeface="+mn-lt"/>
              </a:rPr>
              <a:t>ντικά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κ.ά</a:t>
            </a:r>
            <a:r>
              <a:rPr lang="en-US" sz="4800">
                <a:ea typeface="+mn-lt"/>
                <a:cs typeface="+mn-lt"/>
              </a:rPr>
              <a:t>.).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4800" err="1">
                <a:ea typeface="+mn-lt"/>
                <a:cs typeface="+mn-lt"/>
              </a:rPr>
              <a:t>Υλικά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συσκευ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σί</a:t>
            </a:r>
            <a:r>
              <a:rPr lang="en-US" sz="4800">
                <a:ea typeface="+mn-lt"/>
                <a:cs typeface="+mn-lt"/>
              </a:rPr>
              <a:t>ας: </a:t>
            </a:r>
            <a:r>
              <a:rPr lang="en-US" sz="4800" err="1">
                <a:ea typeface="+mn-lt"/>
                <a:cs typeface="+mn-lt"/>
              </a:rPr>
              <a:t>Πλ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στικά</a:t>
            </a:r>
            <a:r>
              <a:rPr lang="en-US" sz="4800">
                <a:ea typeface="+mn-lt"/>
                <a:cs typeface="+mn-lt"/>
              </a:rPr>
              <a:t> και </a:t>
            </a:r>
            <a:r>
              <a:rPr lang="en-US" sz="4800" err="1">
                <a:ea typeface="+mn-lt"/>
                <a:cs typeface="+mn-lt"/>
              </a:rPr>
              <a:t>χάρτιν</a:t>
            </a:r>
            <a:r>
              <a:rPr lang="en-US" sz="4800">
                <a:ea typeface="+mn-lt"/>
                <a:cs typeface="+mn-lt"/>
              </a:rPr>
              <a:t>α μπ</a:t>
            </a:r>
            <a:r>
              <a:rPr lang="en-US" sz="4800" err="1">
                <a:ea typeface="+mn-lt"/>
                <a:cs typeface="+mn-lt"/>
              </a:rPr>
              <a:t>ουκάλι</a:t>
            </a:r>
            <a:r>
              <a:rPr lang="en-US" sz="4800">
                <a:ea typeface="+mn-lt"/>
                <a:cs typeface="+mn-lt"/>
              </a:rPr>
              <a:t>α, </a:t>
            </a:r>
            <a:r>
              <a:rPr lang="en-US" sz="4800" err="1">
                <a:ea typeface="+mn-lt"/>
                <a:cs typeface="+mn-lt"/>
              </a:rPr>
              <a:t>μετ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λλικά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κουτιά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κ.ά</a:t>
            </a:r>
            <a:r>
              <a:rPr lang="en-US" sz="4800">
                <a:ea typeface="+mn-lt"/>
                <a:cs typeface="+mn-lt"/>
              </a:rPr>
              <a:t>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4800" err="1">
                <a:ea typeface="+mn-lt"/>
                <a:cs typeface="+mn-lt"/>
              </a:rPr>
              <a:t>Συντηρητικά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τροφίμων</a:t>
            </a:r>
            <a:r>
              <a:rPr lang="en-US" sz="4800">
                <a:ea typeface="+mn-lt"/>
                <a:cs typeface="+mn-lt"/>
              </a:rPr>
              <a:t>: </a:t>
            </a:r>
            <a:r>
              <a:rPr lang="en-US" sz="4800" err="1">
                <a:ea typeface="+mn-lt"/>
                <a:cs typeface="+mn-lt"/>
              </a:rPr>
              <a:t>Είν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χημικές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ουσίες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ου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χρησιμο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οιούντ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τη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δι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τήρηση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των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τροφίμων</a:t>
            </a:r>
            <a:r>
              <a:rPr lang="en-US" sz="4800">
                <a:ea typeface="+mn-lt"/>
                <a:cs typeface="+mn-lt"/>
              </a:rPr>
              <a:t>. </a:t>
            </a:r>
            <a:r>
              <a:rPr lang="en-US" sz="4800" err="1">
                <a:ea typeface="+mn-lt"/>
                <a:cs typeface="+mn-lt"/>
              </a:rPr>
              <a:t>Αν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γράφοντ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στις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ετικέτες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των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τροφίμων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με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το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όνομά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τους</a:t>
            </a:r>
            <a:r>
              <a:rPr lang="en-US" sz="4800">
                <a:ea typeface="+mn-lt"/>
                <a:cs typeface="+mn-lt"/>
              </a:rPr>
              <a:t> (π.χ. β</a:t>
            </a:r>
            <a:r>
              <a:rPr lang="en-US" sz="4800" err="1">
                <a:ea typeface="+mn-lt"/>
                <a:cs typeface="+mn-lt"/>
              </a:rPr>
              <a:t>ενζοϊκό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οξύ</a:t>
            </a:r>
            <a:r>
              <a:rPr lang="en-US" sz="4800">
                <a:ea typeface="+mn-lt"/>
                <a:cs typeface="+mn-lt"/>
              </a:rPr>
              <a:t>) ή </a:t>
            </a:r>
            <a:r>
              <a:rPr lang="en-US" sz="4800" err="1">
                <a:ea typeface="+mn-lt"/>
                <a:cs typeface="+mn-lt"/>
              </a:rPr>
              <a:t>με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κωδικό</a:t>
            </a:r>
            <a:r>
              <a:rPr lang="en-US" sz="4800">
                <a:ea typeface="+mn-lt"/>
                <a:cs typeface="+mn-lt"/>
              </a:rPr>
              <a:t> (π.χ. Ε210).</a:t>
            </a:r>
            <a:endParaRPr lang="en-US"/>
          </a:p>
          <a:p>
            <a:br>
              <a:rPr lang="en-US"/>
            </a:b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DB75F-3695-36FC-A631-5EDAA6AB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721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23164">
        <p159:morph option="byObject"/>
      </p:transition>
    </mc:Choice>
    <mc:Fallback>
      <p:transition spd="slow" advTm="23164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5AD5-EEB4-BC8B-3532-30C4F5C9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ΣΥΝΕΧΕΙΑ...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FC05-333E-F7A7-A4EC-279288ECE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4800">
                <a:ea typeface="+mn-lt"/>
                <a:cs typeface="+mn-lt"/>
              </a:rPr>
              <a:t>Η </a:t>
            </a:r>
            <a:r>
              <a:rPr lang="en-US" sz="4800" err="1">
                <a:ea typeface="+mn-lt"/>
                <a:cs typeface="+mn-lt"/>
              </a:rPr>
              <a:t>Χημεί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φροντίζει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την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υγεί</a:t>
            </a:r>
            <a:r>
              <a:rPr lang="en-US" sz="4800">
                <a:ea typeface="+mn-lt"/>
                <a:cs typeface="+mn-lt"/>
              </a:rPr>
              <a:t>α μας</a:t>
            </a:r>
            <a:endParaRPr lang="en-US"/>
          </a:p>
          <a:p>
            <a:r>
              <a:rPr lang="en-US" sz="4800" err="1">
                <a:ea typeface="+mn-lt"/>
                <a:cs typeface="+mn-lt"/>
              </a:rPr>
              <a:t>Πολλά</a:t>
            </a:r>
            <a:r>
              <a:rPr lang="en-US" sz="4800">
                <a:ea typeface="+mn-lt"/>
                <a:cs typeface="+mn-lt"/>
              </a:rPr>
              <a:t> από τα </a:t>
            </a:r>
            <a:r>
              <a:rPr lang="en-US" sz="4800" err="1">
                <a:ea typeface="+mn-lt"/>
                <a:cs typeface="+mn-lt"/>
              </a:rPr>
              <a:t>υλικά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ου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χρησιμο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οιούντ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στην</a:t>
            </a:r>
            <a:r>
              <a:rPr lang="en-US" sz="4800">
                <a:ea typeface="+mn-lt"/>
                <a:cs typeface="+mn-lt"/>
              </a:rPr>
              <a:t> Ια</a:t>
            </a:r>
            <a:r>
              <a:rPr lang="en-US" sz="4800" err="1">
                <a:ea typeface="+mn-lt"/>
                <a:cs typeface="+mn-lt"/>
              </a:rPr>
              <a:t>τρική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είν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χημικά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ροϊόντ</a:t>
            </a:r>
            <a:r>
              <a:rPr lang="en-US" sz="4800">
                <a:ea typeface="+mn-lt"/>
                <a:cs typeface="+mn-lt"/>
              </a:rPr>
              <a:t>α.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4800">
                <a:ea typeface="+mn-lt"/>
                <a:cs typeface="+mn-lt"/>
              </a:rPr>
              <a:t>Η </a:t>
            </a:r>
            <a:r>
              <a:rPr lang="en-US" sz="4800" err="1">
                <a:ea typeface="+mn-lt"/>
                <a:cs typeface="+mn-lt"/>
              </a:rPr>
              <a:t>σημ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ντικότερη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ροσφορά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της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Χημεί</a:t>
            </a:r>
            <a:r>
              <a:rPr lang="en-US" sz="4800">
                <a:ea typeface="+mn-lt"/>
                <a:cs typeface="+mn-lt"/>
              </a:rPr>
              <a:t>ας </a:t>
            </a:r>
            <a:r>
              <a:rPr lang="en-US" sz="4800" err="1">
                <a:ea typeface="+mn-lt"/>
                <a:cs typeface="+mn-lt"/>
              </a:rPr>
              <a:t>στον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άνθρω</a:t>
            </a:r>
            <a:r>
              <a:rPr lang="en-US" sz="4800">
                <a:ea typeface="+mn-lt"/>
                <a:cs typeface="+mn-lt"/>
              </a:rPr>
              <a:t>πο </a:t>
            </a:r>
            <a:r>
              <a:rPr lang="en-US" sz="4800" err="1">
                <a:ea typeface="+mn-lt"/>
                <a:cs typeface="+mn-lt"/>
              </a:rPr>
              <a:t>είν</a:t>
            </a:r>
            <a:r>
              <a:rPr lang="en-US" sz="4800">
                <a:ea typeface="+mn-lt"/>
                <a:cs typeface="+mn-lt"/>
              </a:rPr>
              <a:t>αι η </a:t>
            </a:r>
            <a:r>
              <a:rPr lang="en-US" sz="4800" err="1">
                <a:ea typeface="+mn-lt"/>
                <a:cs typeface="+mn-lt"/>
              </a:rPr>
              <a:t>συνθετική</a:t>
            </a:r>
            <a:r>
              <a:rPr lang="en-US" sz="4800">
                <a:ea typeface="+mn-lt"/>
                <a:cs typeface="+mn-lt"/>
              </a:rPr>
              <a:t> παρα</a:t>
            </a:r>
            <a:r>
              <a:rPr lang="en-US" sz="4800" err="1">
                <a:ea typeface="+mn-lt"/>
                <a:cs typeface="+mn-lt"/>
              </a:rPr>
              <a:t>σκευή</a:t>
            </a:r>
            <a:r>
              <a:rPr lang="en-US" sz="4800">
                <a:ea typeface="+mn-lt"/>
                <a:cs typeface="+mn-lt"/>
              </a:rPr>
              <a:t> φα</a:t>
            </a:r>
            <a:r>
              <a:rPr lang="en-US" sz="4800" err="1">
                <a:ea typeface="+mn-lt"/>
                <a:cs typeface="+mn-lt"/>
              </a:rPr>
              <a:t>ρμάκων</a:t>
            </a:r>
            <a:r>
              <a:rPr lang="en-US" sz="4800">
                <a:ea typeface="+mn-lt"/>
                <a:cs typeface="+mn-lt"/>
              </a:rPr>
              <a:t>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4800" err="1">
                <a:ea typeface="+mn-lt"/>
                <a:cs typeface="+mn-lt"/>
              </a:rPr>
              <a:t>Υλικά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τεχνητών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μελών</a:t>
            </a:r>
            <a:r>
              <a:rPr lang="en-US" sz="4800">
                <a:ea typeface="+mn-lt"/>
                <a:cs typeface="+mn-lt"/>
              </a:rPr>
              <a:t> (π.χ. </a:t>
            </a:r>
            <a:r>
              <a:rPr lang="en-US" sz="4800" err="1">
                <a:ea typeface="+mn-lt"/>
                <a:cs typeface="+mn-lt"/>
              </a:rPr>
              <a:t>τεχνητή</a:t>
            </a:r>
            <a:r>
              <a:rPr lang="en-US" sz="4800">
                <a:ea typeface="+mn-lt"/>
                <a:cs typeface="+mn-lt"/>
              </a:rPr>
              <a:t> κα</a:t>
            </a:r>
            <a:r>
              <a:rPr lang="en-US" sz="4800" err="1">
                <a:ea typeface="+mn-lt"/>
                <a:cs typeface="+mn-lt"/>
              </a:rPr>
              <a:t>ρδιά</a:t>
            </a:r>
            <a:r>
              <a:rPr lang="en-US" sz="4800">
                <a:ea typeface="+mn-lt"/>
                <a:cs typeface="+mn-lt"/>
              </a:rPr>
              <a:t>, βαλβ</a:t>
            </a:r>
            <a:r>
              <a:rPr lang="en-US" sz="4800" err="1">
                <a:ea typeface="+mn-lt"/>
                <a:cs typeface="+mn-lt"/>
              </a:rPr>
              <a:t>ίδων</a:t>
            </a:r>
            <a:r>
              <a:rPr lang="en-US" sz="4800">
                <a:ea typeface="+mn-lt"/>
                <a:cs typeface="+mn-lt"/>
              </a:rPr>
              <a:t> κα</a:t>
            </a:r>
            <a:r>
              <a:rPr lang="en-US" sz="4800" err="1">
                <a:ea typeface="+mn-lt"/>
                <a:cs typeface="+mn-lt"/>
              </a:rPr>
              <a:t>ρδιάς</a:t>
            </a:r>
            <a:r>
              <a:rPr lang="en-US" sz="4800">
                <a:ea typeface="+mn-lt"/>
                <a:cs typeface="+mn-lt"/>
              </a:rPr>
              <a:t>) τα οπ</a:t>
            </a:r>
            <a:r>
              <a:rPr lang="en-US" sz="4800" err="1">
                <a:ea typeface="+mn-lt"/>
                <a:cs typeface="+mn-lt"/>
              </a:rPr>
              <a:t>οί</a:t>
            </a:r>
            <a:r>
              <a:rPr lang="en-US" sz="4800">
                <a:ea typeface="+mn-lt"/>
                <a:cs typeface="+mn-lt"/>
              </a:rPr>
              <a:t>α επ</a:t>
            </a:r>
            <a:r>
              <a:rPr lang="en-US" sz="4800" err="1">
                <a:ea typeface="+mn-lt"/>
                <a:cs typeface="+mn-lt"/>
              </a:rPr>
              <a:t>έτρεψ</a:t>
            </a:r>
            <a:r>
              <a:rPr lang="en-US" sz="4800">
                <a:ea typeface="+mn-lt"/>
                <a:cs typeface="+mn-lt"/>
              </a:rPr>
              <a:t>αν </a:t>
            </a:r>
            <a:r>
              <a:rPr lang="en-US" sz="4800" err="1">
                <a:ea typeface="+mn-lt"/>
                <a:cs typeface="+mn-lt"/>
              </a:rPr>
              <a:t>την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νά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τυξη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της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ροσθετικής</a:t>
            </a:r>
            <a:r>
              <a:rPr lang="en-US" sz="4800">
                <a:ea typeface="+mn-lt"/>
                <a:cs typeface="+mn-lt"/>
              </a:rPr>
              <a:t>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4800" err="1">
                <a:ea typeface="+mn-lt"/>
                <a:cs typeface="+mn-lt"/>
              </a:rPr>
              <a:t>Το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νερό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να </a:t>
            </a:r>
            <a:r>
              <a:rPr lang="en-US" sz="4800" err="1">
                <a:ea typeface="+mn-lt"/>
                <a:cs typeface="+mn-lt"/>
              </a:rPr>
              <a:t>είν</a:t>
            </a:r>
            <a:r>
              <a:rPr lang="en-US" sz="4800">
                <a:ea typeface="+mn-lt"/>
                <a:cs typeface="+mn-lt"/>
              </a:rPr>
              <a:t>αι καθα</a:t>
            </a:r>
            <a:r>
              <a:rPr lang="en-US" sz="4800" err="1">
                <a:ea typeface="+mn-lt"/>
                <a:cs typeface="+mn-lt"/>
              </a:rPr>
              <a:t>ρό</a:t>
            </a:r>
            <a:r>
              <a:rPr lang="en-US" sz="4800">
                <a:ea typeface="+mn-lt"/>
                <a:cs typeface="+mn-lt"/>
              </a:rPr>
              <a:t> και κα</a:t>
            </a:r>
            <a:r>
              <a:rPr lang="en-US" sz="4800" err="1">
                <a:ea typeface="+mn-lt"/>
                <a:cs typeface="+mn-lt"/>
              </a:rPr>
              <a:t>τάλληλο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α</a:t>
            </a:r>
            <a:r>
              <a:rPr lang="en-US" sz="4800" err="1">
                <a:ea typeface="+mn-lt"/>
                <a:cs typeface="+mn-lt"/>
              </a:rPr>
              <a:t>νθρώ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ινη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χρήση</a:t>
            </a:r>
            <a:r>
              <a:rPr lang="en-US" sz="4800">
                <a:ea typeface="+mn-lt"/>
                <a:cs typeface="+mn-lt"/>
              </a:rPr>
              <a:t>, υποβ</a:t>
            </a:r>
            <a:r>
              <a:rPr lang="en-US" sz="4800" err="1">
                <a:ea typeface="+mn-lt"/>
                <a:cs typeface="+mn-lt"/>
              </a:rPr>
              <a:t>άλλετ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σε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χημικό</a:t>
            </a:r>
            <a:r>
              <a:rPr lang="en-US" sz="4800">
                <a:ea typeface="+mn-lt"/>
                <a:cs typeface="+mn-lt"/>
              </a:rPr>
              <a:t> καθα</a:t>
            </a:r>
            <a:r>
              <a:rPr lang="en-US" sz="4800" err="1">
                <a:ea typeface="+mn-lt"/>
                <a:cs typeface="+mn-lt"/>
              </a:rPr>
              <a:t>ρισμό</a:t>
            </a:r>
            <a:r>
              <a:rPr lang="en-US" sz="4800">
                <a:ea typeface="+mn-lt"/>
                <a:cs typeface="+mn-lt"/>
              </a:rPr>
              <a:t> (απ</a:t>
            </a:r>
            <a:r>
              <a:rPr lang="en-US" sz="4800" err="1">
                <a:ea typeface="+mn-lt"/>
                <a:cs typeface="+mn-lt"/>
              </a:rPr>
              <a:t>ολύμ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νση</a:t>
            </a:r>
            <a:r>
              <a:rPr lang="en-US" sz="4800">
                <a:ea typeface="+mn-lt"/>
                <a:cs typeface="+mn-lt"/>
              </a:rPr>
              <a:t>).</a:t>
            </a:r>
            <a:br>
              <a:rPr lang="en-US"/>
            </a:br>
            <a:endParaRPr lang="en-US"/>
          </a:p>
          <a:p>
            <a:r>
              <a:rPr lang="en-US" sz="4800">
                <a:ea typeface="+mn-lt"/>
                <a:cs typeface="+mn-lt"/>
              </a:rPr>
              <a:t>Η </a:t>
            </a:r>
            <a:r>
              <a:rPr lang="en-US" sz="4800" err="1">
                <a:ea typeface="+mn-lt"/>
                <a:cs typeface="+mn-lt"/>
              </a:rPr>
              <a:t>Χημεί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κάνει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ζωή</a:t>
            </a:r>
            <a:r>
              <a:rPr lang="en-US" sz="4800">
                <a:ea typeface="+mn-lt"/>
                <a:cs typeface="+mn-lt"/>
              </a:rPr>
              <a:t> μας </a:t>
            </a:r>
            <a:r>
              <a:rPr lang="en-US" sz="4800" err="1">
                <a:ea typeface="+mn-lt"/>
                <a:cs typeface="+mn-lt"/>
              </a:rPr>
              <a:t>ευχάριστη</a:t>
            </a:r>
            <a:endParaRPr lang="en-US" err="1"/>
          </a:p>
          <a:p>
            <a:r>
              <a:rPr lang="en-US" sz="4800" err="1">
                <a:ea typeface="+mn-lt"/>
                <a:cs typeface="+mn-lt"/>
              </a:rPr>
              <a:t>Οι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χημικοί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έχουν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δημιουργήσει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νέ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υλικά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φτηνά</a:t>
            </a:r>
            <a:r>
              <a:rPr lang="en-US" sz="4800">
                <a:ea typeface="+mn-lt"/>
                <a:cs typeface="+mn-lt"/>
              </a:rPr>
              <a:t> και </a:t>
            </a:r>
            <a:r>
              <a:rPr lang="en-US" sz="4800" err="1">
                <a:ea typeface="+mn-lt"/>
                <a:cs typeface="+mn-lt"/>
              </a:rPr>
              <a:t>με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εξ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ιρετικές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ιδιότητες</a:t>
            </a:r>
            <a:r>
              <a:rPr lang="en-US" sz="4800">
                <a:ea typeface="+mn-lt"/>
                <a:cs typeface="+mn-lt"/>
              </a:rPr>
              <a:t>, π</a:t>
            </a:r>
            <a:r>
              <a:rPr lang="en-US" sz="4800" err="1">
                <a:ea typeface="+mn-lt"/>
                <a:cs typeface="+mn-lt"/>
              </a:rPr>
              <a:t>ου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ντικ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θιστούν</a:t>
            </a:r>
            <a:r>
              <a:rPr lang="en-US" sz="4800">
                <a:ea typeface="+mn-lt"/>
                <a:cs typeface="+mn-lt"/>
              </a:rPr>
              <a:t> τα </a:t>
            </a:r>
            <a:r>
              <a:rPr lang="en-US" sz="4800" err="1">
                <a:ea typeface="+mn-lt"/>
                <a:cs typeface="+mn-lt"/>
              </a:rPr>
              <a:t>φυσικά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υλικά</a:t>
            </a:r>
            <a:r>
              <a:rPr lang="en-US" sz="4800">
                <a:ea typeface="+mn-lt"/>
                <a:cs typeface="+mn-lt"/>
              </a:rPr>
              <a:t> (π.χ. </a:t>
            </a:r>
            <a:r>
              <a:rPr lang="en-US" sz="4800" err="1">
                <a:ea typeface="+mn-lt"/>
                <a:cs typeface="+mn-lt"/>
              </a:rPr>
              <a:t>μέτ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λλο</a:t>
            </a:r>
            <a:r>
              <a:rPr lang="en-US" sz="4800">
                <a:ea typeface="+mn-lt"/>
                <a:cs typeface="+mn-lt"/>
              </a:rPr>
              <a:t> ή </a:t>
            </a:r>
            <a:r>
              <a:rPr lang="en-US" sz="4800" err="1">
                <a:ea typeface="+mn-lt"/>
                <a:cs typeface="+mn-lt"/>
              </a:rPr>
              <a:t>ξύλο</a:t>
            </a:r>
            <a:r>
              <a:rPr lang="en-US" sz="4800">
                <a:ea typeface="+mn-lt"/>
                <a:cs typeface="+mn-lt"/>
              </a:rPr>
              <a:t>) ή </a:t>
            </a:r>
            <a:r>
              <a:rPr lang="en-US" sz="4800" err="1">
                <a:ea typeface="+mn-lt"/>
                <a:cs typeface="+mn-lt"/>
              </a:rPr>
              <a:t>χρησιμο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οιούντ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σε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ροϊόντ</a:t>
            </a:r>
            <a:r>
              <a:rPr lang="en-US" sz="4800">
                <a:ea typeface="+mn-lt"/>
                <a:cs typeface="+mn-lt"/>
              </a:rPr>
              <a:t>α π</a:t>
            </a:r>
            <a:r>
              <a:rPr lang="en-US" sz="4800" err="1">
                <a:ea typeface="+mn-lt"/>
                <a:cs typeface="+mn-lt"/>
              </a:rPr>
              <a:t>ρωτο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ορι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κής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τεχνολογί</a:t>
            </a:r>
            <a:r>
              <a:rPr lang="en-US" sz="4800">
                <a:ea typeface="+mn-lt"/>
                <a:cs typeface="+mn-lt"/>
              </a:rPr>
              <a:t>ας.</a:t>
            </a:r>
            <a:endParaRPr lang="en-US"/>
          </a:p>
          <a:p>
            <a:r>
              <a:rPr lang="en-US" sz="4800" err="1">
                <a:ea typeface="+mn-lt"/>
                <a:cs typeface="+mn-lt"/>
              </a:rPr>
              <a:t>Διάφορ</a:t>
            </a:r>
            <a:r>
              <a:rPr lang="en-US" sz="4800">
                <a:ea typeface="+mn-lt"/>
                <a:cs typeface="+mn-lt"/>
              </a:rPr>
              <a:t>α επ</a:t>
            </a:r>
            <a:r>
              <a:rPr lang="en-US" sz="4800" err="1">
                <a:ea typeface="+mn-lt"/>
                <a:cs typeface="+mn-lt"/>
              </a:rPr>
              <a:t>ιτεύγμ</a:t>
            </a:r>
            <a:r>
              <a:rPr lang="en-US" sz="4800">
                <a:ea typeface="+mn-lt"/>
                <a:cs typeface="+mn-lt"/>
              </a:rPr>
              <a:t>ατα </a:t>
            </a:r>
            <a:r>
              <a:rPr lang="en-US" sz="4800" err="1">
                <a:ea typeface="+mn-lt"/>
                <a:cs typeface="+mn-lt"/>
              </a:rPr>
              <a:t>της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Χημεί</a:t>
            </a:r>
            <a:r>
              <a:rPr lang="en-US" sz="4800">
                <a:ea typeface="+mn-lt"/>
                <a:cs typeface="+mn-lt"/>
              </a:rPr>
              <a:t>ας </a:t>
            </a:r>
            <a:r>
              <a:rPr lang="en-US" sz="4800" err="1">
                <a:ea typeface="+mn-lt"/>
                <a:cs typeface="+mn-lt"/>
              </a:rPr>
              <a:t>είν</a:t>
            </a:r>
            <a:r>
              <a:rPr lang="en-US" sz="4800">
                <a:ea typeface="+mn-lt"/>
                <a:cs typeface="+mn-lt"/>
              </a:rPr>
              <a:t>αι: τα </a:t>
            </a:r>
            <a:r>
              <a:rPr lang="en-US" sz="4800" err="1">
                <a:ea typeface="+mn-lt"/>
                <a:cs typeface="+mn-lt"/>
              </a:rPr>
              <a:t>υλικά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με</a:t>
            </a:r>
            <a:r>
              <a:rPr lang="en-US" sz="4800">
                <a:ea typeface="+mn-lt"/>
                <a:cs typeface="+mn-lt"/>
              </a:rPr>
              <a:t> τα οπ</a:t>
            </a:r>
            <a:r>
              <a:rPr lang="en-US" sz="4800" err="1">
                <a:ea typeface="+mn-lt"/>
                <a:cs typeface="+mn-lt"/>
              </a:rPr>
              <a:t>οί</a:t>
            </a:r>
            <a:r>
              <a:rPr lang="en-US" sz="4800">
                <a:ea typeface="+mn-lt"/>
                <a:cs typeface="+mn-lt"/>
              </a:rPr>
              <a:t>α κατα</a:t>
            </a:r>
            <a:r>
              <a:rPr lang="en-US" sz="4800" err="1">
                <a:ea typeface="+mn-lt"/>
                <a:cs typeface="+mn-lt"/>
              </a:rPr>
              <a:t>σκευάζοντ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όργ</a:t>
            </a:r>
            <a:r>
              <a:rPr lang="en-US" sz="4800">
                <a:ea typeface="+mn-lt"/>
                <a:cs typeface="+mn-lt"/>
              </a:rPr>
              <a:t>ανα </a:t>
            </a:r>
            <a:r>
              <a:rPr lang="en-US" sz="4800" err="1">
                <a:ea typeface="+mn-lt"/>
                <a:cs typeface="+mn-lt"/>
              </a:rPr>
              <a:t>γυμν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στικής</a:t>
            </a:r>
            <a:r>
              <a:rPr lang="en-US" sz="4800">
                <a:ea typeface="+mn-lt"/>
                <a:cs typeface="+mn-lt"/>
              </a:rPr>
              <a:t> και α</a:t>
            </a:r>
            <a:r>
              <a:rPr lang="en-US" sz="4800" err="1">
                <a:ea typeface="+mn-lt"/>
                <a:cs typeface="+mn-lt"/>
              </a:rPr>
              <a:t>θλητισμού</a:t>
            </a:r>
            <a:r>
              <a:rPr lang="en-US" sz="4800">
                <a:ea typeface="+mn-lt"/>
                <a:cs typeface="+mn-lt"/>
              </a:rPr>
              <a:t> (π.χ. μπ</a:t>
            </a:r>
            <a:r>
              <a:rPr lang="en-US" sz="4800" err="1">
                <a:ea typeface="+mn-lt"/>
                <a:cs typeface="+mn-lt"/>
              </a:rPr>
              <a:t>άλες</a:t>
            </a:r>
            <a:r>
              <a:rPr lang="en-US" sz="4800">
                <a:ea typeface="+mn-lt"/>
                <a:cs typeface="+mn-lt"/>
              </a:rPr>
              <a:t>, ρα</a:t>
            </a:r>
            <a:r>
              <a:rPr lang="en-US" sz="4800" err="1">
                <a:ea typeface="+mn-lt"/>
                <a:cs typeface="+mn-lt"/>
              </a:rPr>
              <a:t>κέτες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σκι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ιστιοσ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νίδες</a:t>
            </a:r>
            <a:r>
              <a:rPr lang="en-US" sz="4800">
                <a:ea typeface="+mn-lt"/>
                <a:cs typeface="+mn-lt"/>
              </a:rPr>
              <a:t>),τα π</a:t>
            </a:r>
            <a:r>
              <a:rPr lang="en-US" sz="4800" err="1">
                <a:ea typeface="+mn-lt"/>
                <a:cs typeface="+mn-lt"/>
              </a:rPr>
              <a:t>ροϊόντ</a:t>
            </a:r>
            <a:r>
              <a:rPr lang="en-US" sz="4800">
                <a:ea typeface="+mn-lt"/>
                <a:cs typeface="+mn-lt"/>
              </a:rPr>
              <a:t>α π</a:t>
            </a:r>
            <a:r>
              <a:rPr lang="en-US" sz="4800" err="1">
                <a:ea typeface="+mn-lt"/>
                <a:cs typeface="+mn-lt"/>
              </a:rPr>
              <a:t>ου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ροορίζοντ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φωτογράφιση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κινημ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τογράφο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ζωγρ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φική</a:t>
            </a:r>
            <a:r>
              <a:rPr lang="en-US" sz="4800">
                <a:ea typeface="+mn-lt"/>
                <a:cs typeface="+mn-lt"/>
              </a:rPr>
              <a:t> και </a:t>
            </a:r>
            <a:r>
              <a:rPr lang="en-US" sz="4800" err="1">
                <a:ea typeface="+mn-lt"/>
                <a:cs typeface="+mn-lt"/>
              </a:rPr>
              <a:t>μουσική</a:t>
            </a:r>
            <a:r>
              <a:rPr lang="en-US" sz="4800">
                <a:ea typeface="+mn-lt"/>
                <a:cs typeface="+mn-lt"/>
              </a:rPr>
              <a:t> (π.χ. CD, DVD, </a:t>
            </a:r>
            <a:r>
              <a:rPr lang="en-US" sz="4800" err="1">
                <a:ea typeface="+mn-lt"/>
                <a:cs typeface="+mn-lt"/>
              </a:rPr>
              <a:t>μικροκύμ</a:t>
            </a:r>
            <a:r>
              <a:rPr lang="en-US" sz="4800">
                <a:ea typeface="+mn-lt"/>
                <a:cs typeface="+mn-lt"/>
              </a:rPr>
              <a:t>ατα).</a:t>
            </a:r>
            <a:endParaRPr lang="en-US"/>
          </a:p>
          <a:p>
            <a:endParaRPr lang="en-US" sz="4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DFAF6-FA0B-0A39-489F-D6F6FA4A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209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25749">
        <p159:morph option="byObject"/>
      </p:transition>
    </mc:Choice>
    <mc:Fallback>
      <p:transition spd="slow" advTm="25749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E58D-9063-58D1-F68D-1EB4A065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>
                <a:ea typeface="+mj-lt"/>
                <a:cs typeface="+mj-lt"/>
              </a:rPr>
              <a:t>Η </a:t>
            </a:r>
            <a:r>
              <a:rPr lang="en-US" sz="1800" err="1">
                <a:ea typeface="+mj-lt"/>
                <a:cs typeface="+mj-lt"/>
              </a:rPr>
              <a:t>Χημεί</a:t>
            </a:r>
            <a:r>
              <a:rPr lang="en-US" sz="1800">
                <a:ea typeface="+mj-lt"/>
                <a:cs typeface="+mj-lt"/>
              </a:rPr>
              <a:t>α </a:t>
            </a:r>
            <a:r>
              <a:rPr lang="en-US" sz="1800" err="1">
                <a:ea typeface="+mj-lt"/>
                <a:cs typeface="+mj-lt"/>
              </a:rPr>
              <a:t>στη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φύση</a:t>
            </a:r>
            <a:r>
              <a:rPr lang="en-US" sz="1800">
                <a:ea typeface="+mj-lt"/>
                <a:cs typeface="+mj-lt"/>
              </a:rPr>
              <a:t>.</a:t>
            </a:r>
            <a:endParaRPr lang="en-US"/>
          </a:p>
          <a:p>
            <a:r>
              <a:rPr lang="en-US" sz="1800" err="1">
                <a:ea typeface="+mj-lt"/>
                <a:cs typeface="+mj-lt"/>
              </a:rPr>
              <a:t>Στη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φύση</a:t>
            </a:r>
            <a:r>
              <a:rPr lang="en-US" sz="1800">
                <a:ea typeface="+mj-lt"/>
                <a:cs typeface="+mj-lt"/>
              </a:rPr>
              <a:t> πρα</a:t>
            </a:r>
            <a:r>
              <a:rPr lang="en-US" sz="1800" err="1">
                <a:ea typeface="+mj-lt"/>
                <a:cs typeface="+mj-lt"/>
              </a:rPr>
              <a:t>γμ</a:t>
            </a:r>
            <a:r>
              <a:rPr lang="en-US" sz="1800">
                <a:ea typeface="+mj-lt"/>
                <a:cs typeface="+mj-lt"/>
              </a:rPr>
              <a:t>α</a:t>
            </a:r>
            <a:r>
              <a:rPr lang="en-US" sz="1800" err="1">
                <a:ea typeface="+mj-lt"/>
                <a:cs typeface="+mj-lt"/>
              </a:rPr>
              <a:t>το</a:t>
            </a:r>
            <a:r>
              <a:rPr lang="en-US" sz="1800">
                <a:ea typeface="+mj-lt"/>
                <a:cs typeface="+mj-lt"/>
              </a:rPr>
              <a:t>π</a:t>
            </a:r>
            <a:r>
              <a:rPr lang="en-US" sz="1800" err="1">
                <a:ea typeface="+mj-lt"/>
                <a:cs typeface="+mj-lt"/>
              </a:rPr>
              <a:t>οιούντ</a:t>
            </a:r>
            <a:r>
              <a:rPr lang="en-US" sz="1800">
                <a:ea typeface="+mj-lt"/>
                <a:cs typeface="+mj-lt"/>
              </a:rPr>
              <a:t>αι </a:t>
            </a:r>
            <a:r>
              <a:rPr lang="en-US" sz="1800" err="1">
                <a:ea typeface="+mj-lt"/>
                <a:cs typeface="+mj-lt"/>
              </a:rPr>
              <a:t>χημικοί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μετ</a:t>
            </a:r>
            <a:r>
              <a:rPr lang="en-US" sz="1800">
                <a:ea typeface="+mj-lt"/>
                <a:cs typeface="+mj-lt"/>
              </a:rPr>
              <a:t>α</a:t>
            </a:r>
            <a:r>
              <a:rPr lang="en-US" sz="1800" err="1">
                <a:ea typeface="+mj-lt"/>
                <a:cs typeface="+mj-lt"/>
              </a:rPr>
              <a:t>σχημ</a:t>
            </a:r>
            <a:r>
              <a:rPr lang="en-US" sz="1800">
                <a:ea typeface="+mj-lt"/>
                <a:cs typeface="+mj-lt"/>
              </a:rPr>
              <a:t>α</a:t>
            </a:r>
            <a:r>
              <a:rPr lang="en-US" sz="1800" err="1">
                <a:ea typeface="+mj-lt"/>
                <a:cs typeface="+mj-lt"/>
              </a:rPr>
              <a:t>τισμοί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χωρίς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την</a:t>
            </a:r>
            <a:r>
              <a:rPr lang="en-US" sz="1800">
                <a:ea typeface="+mj-lt"/>
                <a:cs typeface="+mj-lt"/>
              </a:rPr>
              <a:t> α</a:t>
            </a:r>
            <a:r>
              <a:rPr lang="en-US" sz="1800" err="1">
                <a:ea typeface="+mj-lt"/>
                <a:cs typeface="+mj-lt"/>
              </a:rPr>
              <a:t>νθρώ</a:t>
            </a:r>
            <a:r>
              <a:rPr lang="en-US" sz="1800">
                <a:ea typeface="+mj-lt"/>
                <a:cs typeface="+mj-lt"/>
              </a:rPr>
              <a:t>π</a:t>
            </a:r>
            <a:r>
              <a:rPr lang="en-US" sz="1800" err="1">
                <a:ea typeface="+mj-lt"/>
                <a:cs typeface="+mj-lt"/>
              </a:rPr>
              <a:t>ινη</a:t>
            </a:r>
            <a:r>
              <a:rPr lang="en-US" sz="1800">
                <a:ea typeface="+mj-lt"/>
                <a:cs typeface="+mj-lt"/>
              </a:rPr>
              <a:t> πα</a:t>
            </a:r>
            <a:r>
              <a:rPr lang="en-US" sz="1800" err="1">
                <a:ea typeface="+mj-lt"/>
                <a:cs typeface="+mj-lt"/>
              </a:rPr>
              <a:t>ρέμ</a:t>
            </a:r>
            <a:r>
              <a:rPr lang="en-US" sz="1800">
                <a:ea typeface="+mj-lt"/>
                <a:cs typeface="+mj-lt"/>
              </a:rPr>
              <a:t>βα</a:t>
            </a:r>
            <a:r>
              <a:rPr lang="en-US" sz="1800" err="1">
                <a:ea typeface="+mj-lt"/>
                <a:cs typeface="+mj-lt"/>
              </a:rPr>
              <a:t>ση</a:t>
            </a:r>
            <a:r>
              <a:rPr lang="en-US" sz="1800">
                <a:ea typeface="+mj-lt"/>
                <a:cs typeface="+mj-lt"/>
              </a:rPr>
              <a:t>.</a:t>
            </a:r>
            <a:endParaRPr lang="en-US"/>
          </a:p>
          <a:p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361E7-7751-2D3F-3B47-48367A11E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4800">
                <a:ea typeface="+mn-lt"/>
                <a:cs typeface="+mn-lt"/>
              </a:rPr>
              <a:t>Παρα</a:t>
            </a:r>
            <a:r>
              <a:rPr lang="en-US" sz="4800" err="1">
                <a:ea typeface="+mn-lt"/>
                <a:cs typeface="+mn-lt"/>
              </a:rPr>
              <a:t>δείγμ</a:t>
            </a:r>
            <a:r>
              <a:rPr lang="en-US" sz="4800">
                <a:ea typeface="+mn-lt"/>
                <a:cs typeface="+mn-lt"/>
              </a:rPr>
              <a:t>ατα</a:t>
            </a:r>
            <a:endParaRPr lang="en-US"/>
          </a:p>
          <a:p>
            <a:r>
              <a:rPr lang="en-US" sz="4800">
                <a:ea typeface="+mn-lt"/>
                <a:cs typeface="+mn-lt"/>
              </a:rPr>
              <a:t>α) Η </a:t>
            </a:r>
            <a:r>
              <a:rPr lang="en-US" sz="4800" err="1">
                <a:ea typeface="+mn-lt"/>
                <a:cs typeface="+mn-lt"/>
              </a:rPr>
              <a:t>τροφή</a:t>
            </a:r>
            <a:r>
              <a:rPr lang="en-US" sz="4800">
                <a:ea typeface="+mn-lt"/>
                <a:cs typeface="+mn-lt"/>
              </a:rPr>
              <a:t> απ</a:t>
            </a:r>
            <a:r>
              <a:rPr lang="en-US" sz="4800" err="1">
                <a:ea typeface="+mn-lt"/>
                <a:cs typeface="+mn-lt"/>
              </a:rPr>
              <a:t>οικοδομείτ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στον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νθρώ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ινο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οργ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νισμό</a:t>
            </a:r>
            <a:r>
              <a:rPr lang="en-US" sz="4800">
                <a:ea typeface="+mn-lt"/>
                <a:cs typeface="+mn-lt"/>
              </a:rPr>
              <a:t> και </a:t>
            </a:r>
            <a:r>
              <a:rPr lang="en-US" sz="4800" err="1">
                <a:ea typeface="+mn-lt"/>
                <a:cs typeface="+mn-lt"/>
              </a:rPr>
              <a:t>μετ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τρέ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ετ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σε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ιστούς</a:t>
            </a:r>
            <a:r>
              <a:rPr lang="en-US" sz="4800">
                <a:ea typeface="+mn-lt"/>
                <a:cs typeface="+mn-lt"/>
              </a:rPr>
              <a:t>, β</a:t>
            </a:r>
            <a:r>
              <a:rPr lang="en-US" sz="4800" err="1">
                <a:ea typeface="+mn-lt"/>
                <a:cs typeface="+mn-lt"/>
              </a:rPr>
              <a:t>ιολογικά</a:t>
            </a:r>
            <a:r>
              <a:rPr lang="en-US" sz="4800">
                <a:ea typeface="+mn-lt"/>
                <a:cs typeface="+mn-lt"/>
              </a:rPr>
              <a:t> απ</a:t>
            </a:r>
            <a:r>
              <a:rPr lang="en-US" sz="4800" err="1">
                <a:ea typeface="+mn-lt"/>
                <a:cs typeface="+mn-lt"/>
              </a:rPr>
              <a:t>ορρίμμ</a:t>
            </a:r>
            <a:r>
              <a:rPr lang="en-US" sz="4800">
                <a:ea typeface="+mn-lt"/>
                <a:cs typeface="+mn-lt"/>
              </a:rPr>
              <a:t>ατα και </a:t>
            </a:r>
            <a:r>
              <a:rPr lang="en-US" sz="4800" err="1">
                <a:ea typeface="+mn-lt"/>
                <a:cs typeface="+mn-lt"/>
              </a:rPr>
              <a:t>ενέργει</a:t>
            </a:r>
            <a:r>
              <a:rPr lang="en-US" sz="4800">
                <a:ea typeface="+mn-lt"/>
                <a:cs typeface="+mn-lt"/>
              </a:rPr>
              <a:t>α.</a:t>
            </a:r>
            <a:br>
              <a:rPr lang="en-US"/>
            </a:br>
            <a:endParaRPr lang="en-US"/>
          </a:p>
          <a:p>
            <a:r>
              <a:rPr lang="en-US" sz="4800">
                <a:ea typeface="+mn-lt"/>
                <a:cs typeface="+mn-lt"/>
              </a:rPr>
              <a:t>β) Τα </a:t>
            </a:r>
            <a:r>
              <a:rPr lang="en-US" sz="4800" err="1">
                <a:ea typeface="+mn-lt"/>
                <a:cs typeface="+mn-lt"/>
              </a:rPr>
              <a:t>φυτά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με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ρώτες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ύλες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το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διοξείδιο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του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άνθρ</a:t>
            </a:r>
            <a:r>
              <a:rPr lang="en-US" sz="4800">
                <a:ea typeface="+mn-lt"/>
                <a:cs typeface="+mn-lt"/>
              </a:rPr>
              <a:t>ακα </a:t>
            </a:r>
            <a:r>
              <a:rPr lang="en-US" sz="4800" err="1">
                <a:ea typeface="+mn-lt"/>
                <a:cs typeface="+mn-lt"/>
              </a:rPr>
              <a:t>της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τμόσφ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ιρ</a:t>
            </a:r>
            <a:r>
              <a:rPr lang="en-US" sz="4800">
                <a:ea typeface="+mn-lt"/>
                <a:cs typeface="+mn-lt"/>
              </a:rPr>
              <a:t>ας και </a:t>
            </a:r>
            <a:r>
              <a:rPr lang="en-US" sz="4800" err="1">
                <a:ea typeface="+mn-lt"/>
                <a:cs typeface="+mn-lt"/>
              </a:rPr>
              <a:t>το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νερό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του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εδάφους</a:t>
            </a:r>
            <a:r>
              <a:rPr lang="en-US" sz="4800">
                <a:ea typeface="+mn-lt"/>
                <a:cs typeface="+mn-lt"/>
              </a:rPr>
              <a:t> και </a:t>
            </a:r>
            <a:r>
              <a:rPr lang="en-US" sz="4800" err="1">
                <a:ea typeface="+mn-lt"/>
                <a:cs typeface="+mn-lt"/>
              </a:rPr>
              <a:t>με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τη</a:t>
            </a:r>
            <a:r>
              <a:rPr lang="en-US" sz="4800">
                <a:ea typeface="+mn-lt"/>
                <a:cs typeface="+mn-lt"/>
              </a:rPr>
              <a:t> β</a:t>
            </a:r>
            <a:r>
              <a:rPr lang="en-US" sz="4800" err="1">
                <a:ea typeface="+mn-lt"/>
                <a:cs typeface="+mn-lt"/>
              </a:rPr>
              <a:t>οήθει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του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ηλι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κού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φωτός</a:t>
            </a:r>
            <a:r>
              <a:rPr lang="en-US" sz="4800">
                <a:ea typeface="+mn-lt"/>
                <a:cs typeface="+mn-lt"/>
              </a:rPr>
              <a:t>, πα</a:t>
            </a:r>
            <a:r>
              <a:rPr lang="en-US" sz="4800" err="1">
                <a:ea typeface="+mn-lt"/>
                <a:cs typeface="+mn-lt"/>
              </a:rPr>
              <a:t>ράγουν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σάκχ</a:t>
            </a:r>
            <a:r>
              <a:rPr lang="en-US" sz="4800">
                <a:ea typeface="+mn-lt"/>
                <a:cs typeface="+mn-lt"/>
              </a:rPr>
              <a:t>αρα (</a:t>
            </a:r>
            <a:r>
              <a:rPr lang="en-US" sz="4800" err="1">
                <a:ea typeface="+mn-lt"/>
                <a:cs typeface="+mn-lt"/>
              </a:rPr>
              <a:t>γλυκόζη</a:t>
            </a:r>
            <a:r>
              <a:rPr lang="en-US" sz="4800">
                <a:ea typeface="+mn-lt"/>
                <a:cs typeface="+mn-lt"/>
              </a:rPr>
              <a:t>) και </a:t>
            </a:r>
            <a:r>
              <a:rPr lang="en-US" sz="4800" err="1">
                <a:ea typeface="+mn-lt"/>
                <a:cs typeface="+mn-lt"/>
              </a:rPr>
              <a:t>οξυγόνο</a:t>
            </a:r>
            <a:r>
              <a:rPr lang="en-US" sz="4800">
                <a:ea typeface="+mn-lt"/>
                <a:cs typeface="+mn-lt"/>
              </a:rPr>
              <a:t> (</a:t>
            </a:r>
            <a:r>
              <a:rPr lang="en-US" sz="4800" err="1">
                <a:ea typeface="+mn-lt"/>
                <a:cs typeface="+mn-lt"/>
              </a:rPr>
              <a:t>φωτοσύνθεση</a:t>
            </a:r>
            <a:r>
              <a:rPr lang="en-US" sz="4800">
                <a:ea typeface="+mn-lt"/>
                <a:cs typeface="+mn-lt"/>
              </a:rPr>
              <a:t>).</a:t>
            </a:r>
            <a:br>
              <a:rPr lang="en-US"/>
            </a:br>
            <a:endParaRPr lang="en-US"/>
          </a:p>
          <a:p>
            <a:r>
              <a:rPr lang="en-US" sz="4800">
                <a:ea typeface="+mn-lt"/>
                <a:cs typeface="+mn-lt"/>
              </a:rPr>
              <a:t>γ) </a:t>
            </a:r>
            <a:r>
              <a:rPr lang="en-US" sz="4800" err="1">
                <a:ea typeface="+mn-lt"/>
                <a:cs typeface="+mn-lt"/>
              </a:rPr>
              <a:t>Στ</a:t>
            </a:r>
            <a:r>
              <a:rPr lang="en-US" sz="4800">
                <a:ea typeface="+mn-lt"/>
                <a:cs typeface="+mn-lt"/>
              </a:rPr>
              <a:t>α σπ</a:t>
            </a:r>
            <a:r>
              <a:rPr lang="en-US" sz="4800" err="1">
                <a:ea typeface="+mn-lt"/>
                <a:cs typeface="+mn-lt"/>
              </a:rPr>
              <a:t>ήλ</a:t>
            </a:r>
            <a:r>
              <a:rPr lang="en-US" sz="4800">
                <a:ea typeface="+mn-lt"/>
                <a:cs typeface="+mn-lt"/>
              </a:rPr>
              <a:t>αια </a:t>
            </a:r>
            <a:r>
              <a:rPr lang="en-US" sz="4800" err="1">
                <a:ea typeface="+mn-lt"/>
                <a:cs typeface="+mn-lt"/>
              </a:rPr>
              <a:t>σχημ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τίζοντ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στ</a:t>
            </a:r>
            <a:r>
              <a:rPr lang="en-US" sz="4800">
                <a:ea typeface="+mn-lt"/>
                <a:cs typeface="+mn-lt"/>
              </a:rPr>
              <a:t>αλα</a:t>
            </a:r>
            <a:r>
              <a:rPr lang="en-US" sz="4800" err="1">
                <a:ea typeface="+mn-lt"/>
                <a:cs typeface="+mn-lt"/>
              </a:rPr>
              <a:t>κτίτες</a:t>
            </a:r>
            <a:r>
              <a:rPr lang="en-US" sz="4800">
                <a:ea typeface="+mn-lt"/>
                <a:cs typeface="+mn-lt"/>
              </a:rPr>
              <a:t> και </a:t>
            </a:r>
            <a:r>
              <a:rPr lang="en-US" sz="4800" err="1">
                <a:ea typeface="+mn-lt"/>
                <a:cs typeface="+mn-lt"/>
              </a:rPr>
              <a:t>στ</a:t>
            </a:r>
            <a:r>
              <a:rPr lang="en-US" sz="4800">
                <a:ea typeface="+mn-lt"/>
                <a:cs typeface="+mn-lt"/>
              </a:rPr>
              <a:t>αλα</a:t>
            </a:r>
            <a:r>
              <a:rPr lang="en-US" sz="4800" err="1">
                <a:ea typeface="+mn-lt"/>
                <a:cs typeface="+mn-lt"/>
              </a:rPr>
              <a:t>γμίτες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με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χημικές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διεργ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σίες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οι</a:t>
            </a:r>
            <a:r>
              <a:rPr lang="en-US" sz="4800">
                <a:ea typeface="+mn-lt"/>
                <a:cs typeface="+mn-lt"/>
              </a:rPr>
              <a:t> οπ</a:t>
            </a:r>
            <a:r>
              <a:rPr lang="en-US" sz="4800" err="1">
                <a:ea typeface="+mn-lt"/>
                <a:cs typeface="+mn-lt"/>
              </a:rPr>
              <a:t>οίες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δι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ρκούν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ιώνες</a:t>
            </a:r>
            <a:r>
              <a:rPr lang="en-US" sz="4800">
                <a:ea typeface="+mn-lt"/>
                <a:cs typeface="+mn-lt"/>
              </a:rPr>
              <a:t>.</a:t>
            </a:r>
            <a:br>
              <a:rPr lang="en-US"/>
            </a:br>
            <a:endParaRPr lang="en-US"/>
          </a:p>
          <a:p>
            <a:r>
              <a:rPr lang="en-US" sz="4800">
                <a:ea typeface="+mn-lt"/>
                <a:cs typeface="+mn-lt"/>
              </a:rPr>
              <a:t>δ) Τα </a:t>
            </a:r>
            <a:r>
              <a:rPr lang="en-US" sz="4800" err="1">
                <a:ea typeface="+mn-lt"/>
                <a:cs typeface="+mn-lt"/>
              </a:rPr>
              <a:t>δάση</a:t>
            </a:r>
            <a:r>
              <a:rPr lang="en-US" sz="4800">
                <a:ea typeface="+mn-lt"/>
                <a:cs typeface="+mn-lt"/>
              </a:rPr>
              <a:t> κα</a:t>
            </a:r>
            <a:r>
              <a:rPr lang="en-US" sz="4800" err="1">
                <a:ea typeface="+mn-lt"/>
                <a:cs typeface="+mn-lt"/>
              </a:rPr>
              <a:t>ίγοντ</a:t>
            </a:r>
            <a:r>
              <a:rPr lang="en-US" sz="4800">
                <a:ea typeface="+mn-lt"/>
                <a:cs typeface="+mn-lt"/>
              </a:rPr>
              <a:t>αι και </a:t>
            </a:r>
            <a:r>
              <a:rPr lang="en-US" sz="4800" err="1">
                <a:ea typeface="+mn-lt"/>
                <a:cs typeface="+mn-lt"/>
              </a:rPr>
              <a:t>μετ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τρέ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οντ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σε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στάχτη</a:t>
            </a:r>
            <a:r>
              <a:rPr lang="en-US" sz="4800">
                <a:ea typeface="+mn-lt"/>
                <a:cs typeface="+mn-lt"/>
              </a:rPr>
              <a:t> και καπ</a:t>
            </a:r>
            <a:r>
              <a:rPr lang="en-US" sz="4800" err="1">
                <a:ea typeface="+mn-lt"/>
                <a:cs typeface="+mn-lt"/>
              </a:rPr>
              <a:t>νό</a:t>
            </a:r>
            <a:r>
              <a:rPr lang="en-US" sz="4800">
                <a:ea typeface="+mn-lt"/>
                <a:cs typeface="+mn-lt"/>
              </a:rPr>
              <a:t>.</a:t>
            </a:r>
            <a:endParaRPr lang="en-US"/>
          </a:p>
          <a:p>
            <a:r>
              <a:rPr lang="en-US" sz="4800">
                <a:ea typeface="+mn-lt"/>
                <a:cs typeface="+mn-lt"/>
              </a:rPr>
              <a:t>Η </a:t>
            </a:r>
            <a:r>
              <a:rPr lang="en-US" sz="4800" err="1">
                <a:ea typeface="+mn-lt"/>
                <a:cs typeface="+mn-lt"/>
              </a:rPr>
              <a:t>φύση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είν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έν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τεράστιο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χημικό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εργ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στήριο</a:t>
            </a:r>
            <a:r>
              <a:rPr lang="en-US" sz="4800">
                <a:ea typeface="+mn-lt"/>
                <a:cs typeface="+mn-lt"/>
              </a:rPr>
              <a:t>.</a:t>
            </a:r>
            <a:endParaRPr lang="en-US"/>
          </a:p>
          <a:p>
            <a:r>
              <a:rPr lang="en-US" sz="4800" err="1">
                <a:ea typeface="+mn-lt"/>
                <a:cs typeface="+mn-lt"/>
              </a:rPr>
              <a:t>Οι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χημικοί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μελετούν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φύση</a:t>
            </a:r>
            <a:r>
              <a:rPr lang="en-US" sz="4800">
                <a:ea typeface="+mn-lt"/>
                <a:cs typeface="+mn-lt"/>
              </a:rPr>
              <a:t> και π</a:t>
            </a:r>
            <a:r>
              <a:rPr lang="en-US" sz="4800" err="1">
                <a:ea typeface="+mn-lt"/>
                <a:cs typeface="+mn-lt"/>
              </a:rPr>
              <a:t>ολλές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φορές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την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ντιγράφουν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με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εφευρετικότητ</a:t>
            </a:r>
            <a:r>
              <a:rPr lang="en-US" sz="4800">
                <a:ea typeface="+mn-lt"/>
                <a:cs typeface="+mn-lt"/>
              </a:rPr>
              <a:t>α.</a:t>
            </a:r>
            <a:endParaRPr lang="en-US"/>
          </a:p>
          <a:p>
            <a:r>
              <a:rPr lang="en-US" sz="4800" err="1">
                <a:ea typeface="+mn-lt"/>
                <a:cs typeface="+mn-lt"/>
              </a:rPr>
              <a:t>Πειρ</a:t>
            </a:r>
            <a:r>
              <a:rPr lang="en-US" sz="4800">
                <a:ea typeface="+mn-lt"/>
                <a:cs typeface="+mn-lt"/>
              </a:rPr>
              <a:t>αμα</a:t>
            </a:r>
            <a:r>
              <a:rPr lang="en-US" sz="4800" err="1">
                <a:ea typeface="+mn-lt"/>
                <a:cs typeface="+mn-lt"/>
              </a:rPr>
              <a:t>τίζοντ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με</a:t>
            </a:r>
            <a:r>
              <a:rPr lang="en-US" sz="4800">
                <a:ea typeface="+mn-lt"/>
                <a:cs typeface="+mn-lt"/>
              </a:rPr>
              <a:t> τα </a:t>
            </a:r>
            <a:r>
              <a:rPr lang="en-US" sz="4800" err="1">
                <a:ea typeface="+mn-lt"/>
                <a:cs typeface="+mn-lt"/>
              </a:rPr>
              <a:t>υλικά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ου</a:t>
            </a:r>
            <a:r>
              <a:rPr lang="en-US" sz="4800">
                <a:ea typeface="+mn-lt"/>
                <a:cs typeface="+mn-lt"/>
              </a:rPr>
              <a:t> υπ</a:t>
            </a:r>
            <a:r>
              <a:rPr lang="en-US" sz="4800" err="1">
                <a:ea typeface="+mn-lt"/>
                <a:cs typeface="+mn-lt"/>
              </a:rPr>
              <a:t>άρχουν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στη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φύση</a:t>
            </a:r>
            <a:r>
              <a:rPr lang="en-US" sz="4800">
                <a:ea typeface="+mn-lt"/>
                <a:cs typeface="+mn-lt"/>
              </a:rPr>
              <a:t> και </a:t>
            </a:r>
            <a:r>
              <a:rPr lang="en-US" sz="4800" err="1">
                <a:ea typeface="+mn-lt"/>
                <a:cs typeface="+mn-lt"/>
              </a:rPr>
              <a:t>δημιουργούν</a:t>
            </a:r>
            <a:r>
              <a:rPr lang="en-US" sz="4800">
                <a:ea typeface="+mn-lt"/>
                <a:cs typeface="+mn-lt"/>
              </a:rPr>
              <a:t> κα</a:t>
            </a:r>
            <a:r>
              <a:rPr lang="en-US" sz="4800" err="1">
                <a:ea typeface="+mn-lt"/>
                <a:cs typeface="+mn-lt"/>
              </a:rPr>
              <a:t>ινούρι</a:t>
            </a:r>
            <a:r>
              <a:rPr lang="en-US" sz="4800">
                <a:ea typeface="+mn-lt"/>
                <a:cs typeface="+mn-lt"/>
              </a:rPr>
              <a:t>α.</a:t>
            </a:r>
            <a:br>
              <a:rPr lang="en-US"/>
            </a:br>
            <a:r>
              <a:rPr lang="en-US" sz="4800" err="1">
                <a:ea typeface="+mn-lt"/>
                <a:cs typeface="+mn-lt"/>
              </a:rPr>
              <a:t>Χημικοί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μετ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σχημ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τισμοί</a:t>
            </a:r>
            <a:r>
              <a:rPr lang="en-US" sz="4800">
                <a:ea typeface="+mn-lt"/>
                <a:cs typeface="+mn-lt"/>
              </a:rPr>
              <a:t> ή </a:t>
            </a:r>
            <a:r>
              <a:rPr lang="en-US" sz="4800" err="1">
                <a:ea typeface="+mn-lt"/>
                <a:cs typeface="+mn-lt"/>
              </a:rPr>
              <a:t>χημικά</a:t>
            </a:r>
            <a:r>
              <a:rPr lang="en-US" sz="4800">
                <a:ea typeface="+mn-lt"/>
                <a:cs typeface="+mn-lt"/>
              </a:rPr>
              <a:t> φα</a:t>
            </a:r>
            <a:r>
              <a:rPr lang="en-US" sz="4800" err="1">
                <a:ea typeface="+mn-lt"/>
                <a:cs typeface="+mn-lt"/>
              </a:rPr>
              <a:t>ινόμεν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ονομάζοντ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οι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μετ</a:t>
            </a:r>
            <a:r>
              <a:rPr lang="en-US" sz="4800">
                <a:ea typeface="+mn-lt"/>
                <a:cs typeface="+mn-lt"/>
              </a:rPr>
              <a:t>αβ</a:t>
            </a:r>
            <a:r>
              <a:rPr lang="en-US" sz="4800" err="1">
                <a:ea typeface="+mn-lt"/>
                <a:cs typeface="+mn-lt"/>
              </a:rPr>
              <a:t>ολές</a:t>
            </a:r>
            <a:r>
              <a:rPr lang="en-US" sz="4800">
                <a:ea typeface="+mn-lt"/>
                <a:cs typeface="+mn-lt"/>
              </a:rPr>
              <a:t> κα</a:t>
            </a:r>
            <a:r>
              <a:rPr lang="en-US" sz="4800" err="1">
                <a:ea typeface="+mn-lt"/>
                <a:cs typeface="+mn-lt"/>
              </a:rPr>
              <a:t>τά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τις</a:t>
            </a:r>
            <a:r>
              <a:rPr lang="en-US" sz="4800">
                <a:ea typeface="+mn-lt"/>
                <a:cs typeface="+mn-lt"/>
              </a:rPr>
              <a:t> οπ</a:t>
            </a:r>
            <a:r>
              <a:rPr lang="en-US" sz="4800" err="1">
                <a:ea typeface="+mn-lt"/>
                <a:cs typeface="+mn-lt"/>
              </a:rPr>
              <a:t>οίες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σχημ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τίζοντ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νέες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ουσίες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με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δι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φορετικές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ιδιότητες</a:t>
            </a:r>
            <a:r>
              <a:rPr lang="en-US" sz="4800">
                <a:ea typeface="+mn-lt"/>
                <a:cs typeface="+mn-lt"/>
              </a:rPr>
              <a:t> από </a:t>
            </a:r>
            <a:r>
              <a:rPr lang="en-US" sz="4800" err="1">
                <a:ea typeface="+mn-lt"/>
                <a:cs typeface="+mn-lt"/>
              </a:rPr>
              <a:t>τις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ρχικές</a:t>
            </a:r>
            <a:r>
              <a:rPr lang="en-US" sz="4800">
                <a:ea typeface="+mn-lt"/>
                <a:cs typeface="+mn-lt"/>
              </a:rPr>
              <a:t>.</a:t>
            </a:r>
            <a:endParaRPr lang="en-US"/>
          </a:p>
          <a:p>
            <a:endParaRPr lang="en-US" sz="4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640C9-F7E9-06E3-A3E6-0B6EEDA4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13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28920">
        <p159:morph option="byObject"/>
      </p:transition>
    </mc:Choice>
    <mc:Fallback>
      <p:transition spd="slow" advTm="2892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EC7E6-B863-A008-13BA-1480998EC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>
                <a:ea typeface="+mj-lt"/>
                <a:cs typeface="+mj-lt"/>
              </a:rPr>
              <a:t>Να α</a:t>
            </a:r>
            <a:r>
              <a:rPr lang="en-US" sz="1800" err="1">
                <a:ea typeface="+mj-lt"/>
                <a:cs typeface="+mj-lt"/>
              </a:rPr>
              <a:t>ντι</a:t>
            </a:r>
            <a:r>
              <a:rPr lang="en-US" sz="1800">
                <a:ea typeface="+mj-lt"/>
                <a:cs typeface="+mj-lt"/>
              </a:rPr>
              <a:t>παρα</a:t>
            </a:r>
            <a:r>
              <a:rPr lang="en-US" sz="1800" err="1">
                <a:ea typeface="+mj-lt"/>
                <a:cs typeface="+mj-lt"/>
              </a:rPr>
              <a:t>θέσετε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γι</a:t>
            </a:r>
            <a:r>
              <a:rPr lang="en-US" sz="1800">
                <a:ea typeface="+mj-lt"/>
                <a:cs typeface="+mj-lt"/>
              </a:rPr>
              <a:t>α τα επ</a:t>
            </a:r>
            <a:r>
              <a:rPr lang="en-US" sz="1800" err="1">
                <a:ea typeface="+mj-lt"/>
                <a:cs typeface="+mj-lt"/>
              </a:rPr>
              <a:t>όμεν</a:t>
            </a:r>
            <a:r>
              <a:rPr lang="en-US" sz="1800">
                <a:ea typeface="+mj-lt"/>
                <a:cs typeface="+mj-lt"/>
              </a:rPr>
              <a:t>α π</a:t>
            </a:r>
            <a:r>
              <a:rPr lang="en-US" sz="1800" err="1">
                <a:ea typeface="+mj-lt"/>
                <a:cs typeface="+mj-lt"/>
              </a:rPr>
              <a:t>ροϊόντ</a:t>
            </a:r>
            <a:r>
              <a:rPr lang="en-US" sz="1800">
                <a:ea typeface="+mj-lt"/>
                <a:cs typeface="+mj-lt"/>
              </a:rPr>
              <a:t>α επ</a:t>
            </a:r>
            <a:r>
              <a:rPr lang="en-US" sz="1800" err="1">
                <a:ea typeface="+mj-lt"/>
                <a:cs typeface="+mj-lt"/>
              </a:rPr>
              <a:t>ωφελείς</a:t>
            </a:r>
            <a:r>
              <a:rPr lang="en-US" sz="1800">
                <a:ea typeface="+mj-lt"/>
                <a:cs typeface="+mj-lt"/>
              </a:rPr>
              <a:t> και επ</a:t>
            </a:r>
            <a:r>
              <a:rPr lang="en-US" sz="1800" err="1">
                <a:ea typeface="+mj-lt"/>
                <a:cs typeface="+mj-lt"/>
              </a:rPr>
              <a:t>ιζήμιες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χρήσεις</a:t>
            </a:r>
            <a:r>
              <a:rPr lang="en-US" sz="1800">
                <a:ea typeface="+mj-lt"/>
                <a:cs typeface="+mj-lt"/>
              </a:rPr>
              <a:t>.</a:t>
            </a:r>
            <a:endParaRPr lang="en-US"/>
          </a:p>
          <a:p>
            <a:r>
              <a:rPr lang="en-US" sz="1800">
                <a:ea typeface="+mj-lt"/>
                <a:cs typeface="+mj-lt"/>
              </a:rPr>
              <a:t>α) </a:t>
            </a:r>
            <a:r>
              <a:rPr lang="en-US" sz="1800" err="1">
                <a:ea typeface="+mj-lt"/>
                <a:cs typeface="+mj-lt"/>
              </a:rPr>
              <a:t>φάρμ</a:t>
            </a:r>
            <a:r>
              <a:rPr lang="en-US" sz="1800">
                <a:ea typeface="+mj-lt"/>
                <a:cs typeface="+mj-lt"/>
              </a:rPr>
              <a:t>ακα  β) </a:t>
            </a:r>
            <a:r>
              <a:rPr lang="en-US" sz="1800" err="1">
                <a:ea typeface="+mj-lt"/>
                <a:cs typeface="+mj-lt"/>
              </a:rPr>
              <a:t>εκρηκτικά</a:t>
            </a:r>
            <a:r>
              <a:rPr lang="en-US" sz="1800">
                <a:ea typeface="+mj-lt"/>
                <a:cs typeface="+mj-lt"/>
              </a:rPr>
              <a:t>  γ) </a:t>
            </a:r>
            <a:r>
              <a:rPr lang="en-US" sz="1800" err="1">
                <a:ea typeface="+mj-lt"/>
                <a:cs typeface="+mj-lt"/>
              </a:rPr>
              <a:t>εντομοκτόν</a:t>
            </a:r>
            <a:r>
              <a:rPr lang="en-US" sz="1800">
                <a:ea typeface="+mj-lt"/>
                <a:cs typeface="+mj-lt"/>
              </a:rPr>
              <a:t>α  δ) </a:t>
            </a:r>
            <a:r>
              <a:rPr lang="en-US" sz="1800" err="1">
                <a:ea typeface="+mj-lt"/>
                <a:cs typeface="+mj-lt"/>
              </a:rPr>
              <a:t>χλώριο</a:t>
            </a:r>
            <a:r>
              <a:rPr lang="en-US" sz="1800">
                <a:ea typeface="+mj-lt"/>
                <a:cs typeface="+mj-lt"/>
              </a:rPr>
              <a:t>  ε) </a:t>
            </a:r>
            <a:r>
              <a:rPr lang="en-US" sz="1800" err="1">
                <a:ea typeface="+mj-lt"/>
                <a:cs typeface="+mj-lt"/>
              </a:rPr>
              <a:t>συντηρητικά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τροφίμων</a:t>
            </a:r>
            <a:r>
              <a:rPr lang="en-US" sz="1800">
                <a:ea typeface="+mj-lt"/>
                <a:cs typeface="+mj-lt"/>
              </a:rPr>
              <a:t>  </a:t>
            </a:r>
            <a:r>
              <a:rPr lang="en-US" sz="1800" err="1">
                <a:ea typeface="+mj-lt"/>
                <a:cs typeface="+mj-lt"/>
              </a:rPr>
              <a:t>στ</a:t>
            </a:r>
            <a:r>
              <a:rPr lang="en-US" sz="1800">
                <a:ea typeface="+mj-lt"/>
                <a:cs typeface="+mj-lt"/>
              </a:rPr>
              <a:t>) πλα</a:t>
            </a:r>
            <a:r>
              <a:rPr lang="en-US" sz="1800" err="1">
                <a:ea typeface="+mj-lt"/>
                <a:cs typeface="+mj-lt"/>
              </a:rPr>
              <a:t>στικά</a:t>
            </a:r>
            <a:endParaRPr lang="en-US" err="1"/>
          </a:p>
          <a:p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76312-FEA5-2CA6-25A8-4B2A2475B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4800">
                <a:ea typeface="+mn-lt"/>
                <a:cs typeface="+mn-lt"/>
              </a:rPr>
              <a:t>α) </a:t>
            </a:r>
            <a:r>
              <a:rPr lang="en-US" sz="4800" err="1">
                <a:ea typeface="+mn-lt"/>
                <a:cs typeface="+mn-lt"/>
              </a:rPr>
              <a:t>Φάρμ</a:t>
            </a:r>
            <a:r>
              <a:rPr lang="en-US" sz="4800">
                <a:ea typeface="+mn-lt"/>
                <a:cs typeface="+mn-lt"/>
              </a:rPr>
              <a:t>ακα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4800" err="1">
                <a:ea typeface="+mn-lt"/>
                <a:cs typeface="+mn-lt"/>
              </a:rPr>
              <a:t>Θερ</a:t>
            </a:r>
            <a:r>
              <a:rPr lang="en-US" sz="4800">
                <a:ea typeface="+mn-lt"/>
                <a:cs typeface="+mn-lt"/>
              </a:rPr>
              <a:t>απ</a:t>
            </a:r>
            <a:r>
              <a:rPr lang="en-US" sz="4800" err="1">
                <a:ea typeface="+mn-lt"/>
                <a:cs typeface="+mn-lt"/>
              </a:rPr>
              <a:t>εύουν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σθένειες</a:t>
            </a:r>
            <a:r>
              <a:rPr lang="en-US" sz="4800">
                <a:ea typeface="+mn-lt"/>
                <a:cs typeface="+mn-lt"/>
              </a:rPr>
              <a:t> και </a:t>
            </a:r>
            <a:r>
              <a:rPr lang="en-US" sz="4800" err="1">
                <a:ea typeface="+mn-lt"/>
                <a:cs typeface="+mn-lt"/>
              </a:rPr>
              <a:t>συμ</a:t>
            </a:r>
            <a:r>
              <a:rPr lang="en-US" sz="4800">
                <a:ea typeface="+mn-lt"/>
                <a:cs typeface="+mn-lt"/>
              </a:rPr>
              <a:t>β</a:t>
            </a:r>
            <a:r>
              <a:rPr lang="en-US" sz="4800" err="1">
                <a:ea typeface="+mn-lt"/>
                <a:cs typeface="+mn-lt"/>
              </a:rPr>
              <a:t>άλλουν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στην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ύξηση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του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μέσου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όρου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ζωής</a:t>
            </a:r>
            <a:r>
              <a:rPr lang="en-US" sz="4800">
                <a:ea typeface="+mn-lt"/>
                <a:cs typeface="+mn-lt"/>
              </a:rPr>
              <a:t>. </a:t>
            </a:r>
            <a:r>
              <a:rPr lang="en-US" sz="4800" err="1">
                <a:ea typeface="+mn-lt"/>
                <a:cs typeface="+mn-lt"/>
              </a:rPr>
              <a:t>Με</a:t>
            </a:r>
            <a:r>
              <a:rPr lang="en-US" sz="4800">
                <a:ea typeface="+mn-lt"/>
                <a:cs typeface="+mn-lt"/>
              </a:rPr>
              <a:t> τα </a:t>
            </a:r>
            <a:r>
              <a:rPr lang="en-US" sz="4800" err="1">
                <a:ea typeface="+mn-lt"/>
                <a:cs typeface="+mn-lt"/>
              </a:rPr>
              <a:t>σύγχρον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συνθετικά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φάρμ</a:t>
            </a:r>
            <a:r>
              <a:rPr lang="en-US" sz="4800">
                <a:ea typeface="+mn-lt"/>
                <a:cs typeface="+mn-lt"/>
              </a:rPr>
              <a:t>ακα (πα</a:t>
            </a:r>
            <a:r>
              <a:rPr lang="en-US" sz="4800" err="1">
                <a:ea typeface="+mn-lt"/>
                <a:cs typeface="+mn-lt"/>
              </a:rPr>
              <a:t>υσί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ον</a:t>
            </a:r>
            <a:r>
              <a:rPr lang="en-US" sz="4800">
                <a:ea typeface="+mn-lt"/>
                <a:cs typeface="+mn-lt"/>
              </a:rPr>
              <a:t>α, α</a:t>
            </a:r>
            <a:r>
              <a:rPr lang="en-US" sz="4800" err="1">
                <a:ea typeface="+mn-lt"/>
                <a:cs typeface="+mn-lt"/>
              </a:rPr>
              <a:t>ντι</a:t>
            </a:r>
            <a:r>
              <a:rPr lang="en-US" sz="4800">
                <a:ea typeface="+mn-lt"/>
                <a:cs typeface="+mn-lt"/>
              </a:rPr>
              <a:t>β</a:t>
            </a:r>
            <a:r>
              <a:rPr lang="en-US" sz="4800" err="1">
                <a:ea typeface="+mn-lt"/>
                <a:cs typeface="+mn-lt"/>
              </a:rPr>
              <a:t>ιοτικά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φάρμ</a:t>
            </a:r>
            <a:r>
              <a:rPr lang="en-US" sz="4800">
                <a:ea typeface="+mn-lt"/>
                <a:cs typeface="+mn-lt"/>
              </a:rPr>
              <a:t>ακα </a:t>
            </a:r>
            <a:r>
              <a:rPr lang="en-US" sz="4800" err="1">
                <a:ea typeface="+mn-lt"/>
                <a:cs typeface="+mn-lt"/>
              </a:rPr>
              <a:t>της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χημειοθερ</a:t>
            </a:r>
            <a:r>
              <a:rPr lang="en-US" sz="4800">
                <a:ea typeface="+mn-lt"/>
                <a:cs typeface="+mn-lt"/>
              </a:rPr>
              <a:t>απ</a:t>
            </a:r>
            <a:r>
              <a:rPr lang="en-US" sz="4800" err="1">
                <a:ea typeface="+mn-lt"/>
                <a:cs typeface="+mn-lt"/>
              </a:rPr>
              <a:t>εί</a:t>
            </a:r>
            <a:r>
              <a:rPr lang="en-US" sz="4800">
                <a:ea typeface="+mn-lt"/>
                <a:cs typeface="+mn-lt"/>
              </a:rPr>
              <a:t>ας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την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ντιμετώ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ιση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του</a:t>
            </a:r>
            <a:r>
              <a:rPr lang="en-US" sz="4800">
                <a:ea typeface="+mn-lt"/>
                <a:cs typeface="+mn-lt"/>
              </a:rPr>
              <a:t> κα</a:t>
            </a:r>
            <a:r>
              <a:rPr lang="en-US" sz="4800" err="1">
                <a:ea typeface="+mn-lt"/>
                <a:cs typeface="+mn-lt"/>
              </a:rPr>
              <a:t>ρκίνου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κ.ά</a:t>
            </a:r>
            <a:r>
              <a:rPr lang="en-US" sz="4800">
                <a:ea typeface="+mn-lt"/>
                <a:cs typeface="+mn-lt"/>
              </a:rPr>
              <a:t>.) π</a:t>
            </a:r>
            <a:r>
              <a:rPr lang="en-US" sz="4800" err="1">
                <a:ea typeface="+mn-lt"/>
                <a:cs typeface="+mn-lt"/>
              </a:rPr>
              <a:t>ολλές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σθένειες</a:t>
            </a:r>
            <a:r>
              <a:rPr lang="en-US" sz="4800">
                <a:ea typeface="+mn-lt"/>
                <a:cs typeface="+mn-lt"/>
              </a:rPr>
              <a:t>, π</a:t>
            </a:r>
            <a:r>
              <a:rPr lang="en-US" sz="4800" err="1">
                <a:ea typeface="+mn-lt"/>
                <a:cs typeface="+mn-lt"/>
              </a:rPr>
              <a:t>ου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στο</a:t>
            </a:r>
            <a:r>
              <a:rPr lang="en-US" sz="4800">
                <a:ea typeface="+mn-lt"/>
                <a:cs typeface="+mn-lt"/>
              </a:rPr>
              <a:t> πα</a:t>
            </a:r>
            <a:r>
              <a:rPr lang="en-US" sz="4800" err="1">
                <a:ea typeface="+mn-lt"/>
                <a:cs typeface="+mn-lt"/>
              </a:rPr>
              <a:t>ρελθόν</a:t>
            </a:r>
            <a:r>
              <a:rPr lang="en-US" sz="4800">
                <a:ea typeface="+mn-lt"/>
                <a:cs typeface="+mn-lt"/>
              </a:rPr>
              <a:t> χαρα</a:t>
            </a:r>
            <a:r>
              <a:rPr lang="en-US" sz="4800" err="1">
                <a:ea typeface="+mn-lt"/>
                <a:cs typeface="+mn-lt"/>
              </a:rPr>
              <a:t>κτηρίζοντ</a:t>
            </a:r>
            <a:r>
              <a:rPr lang="en-US" sz="4800">
                <a:ea typeface="+mn-lt"/>
                <a:cs typeface="+mn-lt"/>
              </a:rPr>
              <a:t>αν </a:t>
            </a:r>
            <a:r>
              <a:rPr lang="en-US" sz="4800" err="1">
                <a:ea typeface="+mn-lt"/>
                <a:cs typeface="+mn-lt"/>
              </a:rPr>
              <a:t>ως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νί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τες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σήμερ</a:t>
            </a:r>
            <a:r>
              <a:rPr lang="en-US" sz="4800">
                <a:ea typeface="+mn-lt"/>
                <a:cs typeface="+mn-lt"/>
              </a:rPr>
              <a:t>α α</a:t>
            </a:r>
            <a:r>
              <a:rPr lang="en-US" sz="4800" err="1">
                <a:ea typeface="+mn-lt"/>
                <a:cs typeface="+mn-lt"/>
              </a:rPr>
              <a:t>ντιμετω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ίζοντ</a:t>
            </a:r>
            <a:r>
              <a:rPr lang="en-US" sz="4800">
                <a:ea typeface="+mn-lt"/>
                <a:cs typeface="+mn-lt"/>
              </a:rPr>
              <a:t>αι.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4800" err="1">
                <a:ea typeface="+mn-lt"/>
                <a:cs typeface="+mn-lt"/>
              </a:rPr>
              <a:t>Έχουν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όμως</a:t>
            </a:r>
            <a:r>
              <a:rPr lang="en-US" sz="4800">
                <a:ea typeface="+mn-lt"/>
                <a:cs typeface="+mn-lt"/>
              </a:rPr>
              <a:t> και πα</a:t>
            </a:r>
            <a:r>
              <a:rPr lang="en-US" sz="4800" err="1">
                <a:ea typeface="+mn-lt"/>
                <a:cs typeface="+mn-lt"/>
              </a:rPr>
              <a:t>ρενέργειες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ειδικά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ότ</a:t>
            </a:r>
            <a:r>
              <a:rPr lang="en-US" sz="4800">
                <a:ea typeface="+mn-lt"/>
                <a:cs typeface="+mn-lt"/>
              </a:rPr>
              <a:t>αν </a:t>
            </a:r>
            <a:r>
              <a:rPr lang="en-US" sz="4800" err="1">
                <a:ea typeface="+mn-lt"/>
                <a:cs typeface="+mn-lt"/>
              </a:rPr>
              <a:t>χρησιμο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οιούντ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χωρίς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σύνεση</a:t>
            </a:r>
            <a:r>
              <a:rPr lang="en-US" sz="4800">
                <a:ea typeface="+mn-lt"/>
                <a:cs typeface="+mn-lt"/>
              </a:rPr>
              <a:t> και </a:t>
            </a:r>
            <a:r>
              <a:rPr lang="en-US" sz="4800" err="1">
                <a:ea typeface="+mn-lt"/>
                <a:cs typeface="+mn-lt"/>
              </a:rPr>
              <a:t>γνώση</a:t>
            </a:r>
            <a:r>
              <a:rPr lang="en-US" sz="4800">
                <a:ea typeface="+mn-lt"/>
                <a:cs typeface="+mn-lt"/>
              </a:rPr>
              <a:t>.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πα</a:t>
            </a:r>
            <a:r>
              <a:rPr lang="en-US" sz="4800" err="1">
                <a:ea typeface="+mn-lt"/>
                <a:cs typeface="+mn-lt"/>
              </a:rPr>
              <a:t>ράδειγμ</a:t>
            </a:r>
            <a:r>
              <a:rPr lang="en-US" sz="4800">
                <a:ea typeface="+mn-lt"/>
                <a:cs typeface="+mn-lt"/>
              </a:rPr>
              <a:t>α, αν </a:t>
            </a:r>
            <a:r>
              <a:rPr lang="en-US" sz="4800" err="1">
                <a:ea typeface="+mn-lt"/>
                <a:cs typeface="+mn-lt"/>
              </a:rPr>
              <a:t>κά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οιος</a:t>
            </a:r>
            <a:r>
              <a:rPr lang="en-US" sz="4800">
                <a:ea typeface="+mn-lt"/>
                <a:cs typeface="+mn-lt"/>
              </a:rPr>
              <a:t> καταπ</a:t>
            </a:r>
            <a:r>
              <a:rPr lang="en-US" sz="4800" err="1">
                <a:ea typeface="+mn-lt"/>
                <a:cs typeface="+mn-lt"/>
              </a:rPr>
              <a:t>ιεί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νηστικός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μι</a:t>
            </a:r>
            <a:r>
              <a:rPr lang="en-US" sz="4800">
                <a:ea typeface="+mn-lt"/>
                <a:cs typeface="+mn-lt"/>
              </a:rPr>
              <a:t>α ασπ</a:t>
            </a:r>
            <a:r>
              <a:rPr lang="en-US" sz="4800" err="1">
                <a:ea typeface="+mn-lt"/>
                <a:cs typeface="+mn-lt"/>
              </a:rPr>
              <a:t>ιρίνη</a:t>
            </a:r>
            <a:r>
              <a:rPr lang="en-US" sz="4800">
                <a:ea typeface="+mn-lt"/>
                <a:cs typeface="+mn-lt"/>
              </a:rPr>
              <a:t> μπ</a:t>
            </a:r>
            <a:r>
              <a:rPr lang="en-US" sz="4800" err="1">
                <a:ea typeface="+mn-lt"/>
                <a:cs typeface="+mn-lt"/>
              </a:rPr>
              <a:t>ορεί</a:t>
            </a:r>
            <a:r>
              <a:rPr lang="en-US" sz="4800">
                <a:ea typeface="+mn-lt"/>
                <a:cs typeface="+mn-lt"/>
              </a:rPr>
              <a:t> να π</a:t>
            </a:r>
            <a:r>
              <a:rPr lang="en-US" sz="4800" err="1">
                <a:ea typeface="+mn-lt"/>
                <a:cs typeface="+mn-lt"/>
              </a:rPr>
              <a:t>άθει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έλκος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του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στομάχου</a:t>
            </a:r>
            <a:r>
              <a:rPr lang="en-US" sz="4800">
                <a:ea typeface="+mn-lt"/>
                <a:cs typeface="+mn-lt"/>
              </a:rPr>
              <a:t>. </a:t>
            </a:r>
            <a:r>
              <a:rPr lang="en-US" sz="4800" err="1">
                <a:ea typeface="+mn-lt"/>
                <a:cs typeface="+mn-lt"/>
              </a:rPr>
              <a:t>Αν</a:t>
            </a:r>
            <a:r>
              <a:rPr lang="en-US" sz="4800">
                <a:ea typeface="+mn-lt"/>
                <a:cs typeface="+mn-lt"/>
              </a:rPr>
              <a:t>απ</a:t>
            </a:r>
            <a:r>
              <a:rPr lang="en-US" sz="4800" err="1">
                <a:ea typeface="+mn-lt"/>
                <a:cs typeface="+mn-lt"/>
              </a:rPr>
              <a:t>τύσσετ</a:t>
            </a:r>
            <a:r>
              <a:rPr lang="en-US" sz="4800">
                <a:ea typeface="+mn-lt"/>
                <a:cs typeface="+mn-lt"/>
              </a:rPr>
              <a:t>αι επ</a:t>
            </a:r>
            <a:r>
              <a:rPr lang="en-US" sz="4800" err="1">
                <a:ea typeface="+mn-lt"/>
                <a:cs typeface="+mn-lt"/>
              </a:rPr>
              <a:t>ίσης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σχέση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εξάρτησης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του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νθρώ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ου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με</a:t>
            </a:r>
            <a:r>
              <a:rPr lang="en-US" sz="4800">
                <a:ea typeface="+mn-lt"/>
                <a:cs typeface="+mn-lt"/>
              </a:rPr>
              <a:t> τα </a:t>
            </a:r>
            <a:r>
              <a:rPr lang="en-US" sz="4800" err="1">
                <a:ea typeface="+mn-lt"/>
                <a:cs typeface="+mn-lt"/>
              </a:rPr>
              <a:t>φάρμ</a:t>
            </a:r>
            <a:r>
              <a:rPr lang="en-US" sz="4800">
                <a:ea typeface="+mn-lt"/>
                <a:cs typeface="+mn-lt"/>
              </a:rPr>
              <a:t>ακα π</a:t>
            </a:r>
            <a:r>
              <a:rPr lang="en-US" sz="4800" err="1">
                <a:ea typeface="+mn-lt"/>
                <a:cs typeface="+mn-lt"/>
              </a:rPr>
              <a:t>ου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τον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οδηγεί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στην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ολυφ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ρμ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κί</a:t>
            </a:r>
            <a:r>
              <a:rPr lang="en-US" sz="4800">
                <a:ea typeface="+mn-lt"/>
                <a:cs typeface="+mn-lt"/>
              </a:rPr>
              <a:t>α.</a:t>
            </a:r>
            <a:br>
              <a:rPr lang="en-US"/>
            </a:br>
            <a:endParaRPr lang="en-US"/>
          </a:p>
          <a:p>
            <a:r>
              <a:rPr lang="en-US" sz="4800">
                <a:ea typeface="+mn-lt"/>
                <a:cs typeface="+mn-lt"/>
              </a:rPr>
              <a:t>β) </a:t>
            </a:r>
            <a:r>
              <a:rPr lang="en-US" sz="4800" err="1">
                <a:ea typeface="+mn-lt"/>
                <a:cs typeface="+mn-lt"/>
              </a:rPr>
              <a:t>Εκρηκτικά</a:t>
            </a:r>
            <a:endParaRPr lang="en-US" err="1"/>
          </a:p>
          <a:p>
            <a:pPr marL="285750" indent="-285750">
              <a:buFont typeface="Arial"/>
              <a:buChar char="•"/>
            </a:pPr>
            <a:r>
              <a:rPr lang="en-US" sz="4800" err="1">
                <a:ea typeface="+mn-lt"/>
                <a:cs typeface="+mn-lt"/>
              </a:rPr>
              <a:t>Χρησιμο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οιούντ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σε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τεχνικά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έργ</a:t>
            </a:r>
            <a:r>
              <a:rPr lang="en-US" sz="4800">
                <a:ea typeface="+mn-lt"/>
                <a:cs typeface="+mn-lt"/>
              </a:rPr>
              <a:t>α.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πα</a:t>
            </a:r>
            <a:r>
              <a:rPr lang="en-US" sz="4800" err="1">
                <a:ea typeface="+mn-lt"/>
                <a:cs typeface="+mn-lt"/>
              </a:rPr>
              <a:t>ράδειγμ</a:t>
            </a:r>
            <a:r>
              <a:rPr lang="en-US" sz="4800">
                <a:ea typeface="+mn-lt"/>
                <a:cs typeface="+mn-lt"/>
              </a:rPr>
              <a:t>α, </a:t>
            </a:r>
            <a:r>
              <a:rPr lang="en-US" sz="4800" err="1">
                <a:ea typeface="+mn-lt"/>
                <a:cs typeface="+mn-lt"/>
              </a:rPr>
              <a:t>στη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διάνοιξη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υτοκινητόδρομων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σε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δύσ</a:t>
            </a:r>
            <a:r>
              <a:rPr lang="en-US" sz="4800">
                <a:ea typeface="+mn-lt"/>
                <a:cs typeface="+mn-lt"/>
              </a:rPr>
              <a:t>βα</a:t>
            </a:r>
            <a:r>
              <a:rPr lang="en-US" sz="4800" err="1">
                <a:ea typeface="+mn-lt"/>
                <a:cs typeface="+mn-lt"/>
              </a:rPr>
              <a:t>τες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εριοχές</a:t>
            </a:r>
            <a:r>
              <a:rPr lang="en-US" sz="4800">
                <a:ea typeface="+mn-lt"/>
                <a:cs typeface="+mn-lt"/>
              </a:rPr>
              <a:t>, κατα</a:t>
            </a:r>
            <a:r>
              <a:rPr lang="en-US" sz="4800" err="1">
                <a:ea typeface="+mn-lt"/>
                <a:cs typeface="+mn-lt"/>
              </a:rPr>
              <a:t>σκευή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σηράγγων</a:t>
            </a:r>
            <a:r>
              <a:rPr lang="en-US" sz="4800">
                <a:ea typeface="+mn-lt"/>
                <a:cs typeface="+mn-lt"/>
              </a:rPr>
              <a:t> (</a:t>
            </a:r>
            <a:r>
              <a:rPr lang="en-US" sz="4800" err="1">
                <a:ea typeface="+mn-lt"/>
                <a:cs typeface="+mn-lt"/>
              </a:rPr>
              <a:t>τούνελ</a:t>
            </a:r>
            <a:r>
              <a:rPr lang="en-US" sz="4800">
                <a:ea typeface="+mn-lt"/>
                <a:cs typeface="+mn-lt"/>
              </a:rPr>
              <a:t>), κα</a:t>
            </a:r>
            <a:r>
              <a:rPr lang="en-US" sz="4800" err="1">
                <a:ea typeface="+mn-lt"/>
                <a:cs typeface="+mn-lt"/>
              </a:rPr>
              <a:t>τεδάφιση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μεγάλων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κτιρίων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στ</a:t>
            </a:r>
            <a:r>
              <a:rPr lang="en-US" sz="4800">
                <a:ea typeface="+mn-lt"/>
                <a:cs typeface="+mn-lt"/>
              </a:rPr>
              <a:t>α λα</a:t>
            </a:r>
            <a:r>
              <a:rPr lang="en-US" sz="4800" err="1">
                <a:ea typeface="+mn-lt"/>
                <a:cs typeface="+mn-lt"/>
              </a:rPr>
              <a:t>τομεί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κ.ά</a:t>
            </a:r>
            <a:r>
              <a:rPr lang="en-US" sz="4800">
                <a:ea typeface="+mn-lt"/>
                <a:cs typeface="+mn-lt"/>
              </a:rPr>
              <a:t>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4800" err="1">
                <a:ea typeface="+mn-lt"/>
                <a:cs typeface="+mn-lt"/>
              </a:rPr>
              <a:t>Χρησιμο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οιούντ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ως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ολεμικά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μέσ</a:t>
            </a:r>
            <a:r>
              <a:rPr lang="en-US" sz="4800">
                <a:ea typeface="+mn-lt"/>
                <a:cs typeface="+mn-lt"/>
              </a:rPr>
              <a:t>α και π</a:t>
            </a:r>
            <a:r>
              <a:rPr lang="en-US" sz="4800" err="1">
                <a:ea typeface="+mn-lt"/>
                <a:cs typeface="+mn-lt"/>
              </a:rPr>
              <a:t>ροκ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λούν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το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θάν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το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νθρώ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ων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πα</a:t>
            </a:r>
            <a:r>
              <a:rPr lang="en-US" sz="4800" err="1">
                <a:ea typeface="+mn-lt"/>
                <a:cs typeface="+mn-lt"/>
              </a:rPr>
              <a:t>ράνομη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λιεί</a:t>
            </a:r>
            <a:r>
              <a:rPr lang="en-US" sz="4800">
                <a:ea typeface="+mn-lt"/>
                <a:cs typeface="+mn-lt"/>
              </a:rPr>
              <a:t>α,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τρομοκρ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τικές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ενέργειες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κ.ά</a:t>
            </a:r>
            <a:r>
              <a:rPr lang="en-US" sz="4800">
                <a:ea typeface="+mn-lt"/>
                <a:cs typeface="+mn-lt"/>
              </a:rPr>
              <a:t>.</a:t>
            </a:r>
            <a:endParaRPr lang="en-US"/>
          </a:p>
          <a:p>
            <a:br>
              <a:rPr lang="en-US"/>
            </a:br>
            <a:endParaRPr lang="en-US"/>
          </a:p>
          <a:p>
            <a:endParaRPr lang="en-US" sz="4800"/>
          </a:p>
          <a:p>
            <a:endParaRPr lang="en-US" sz="4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A1D04-FDA4-70F4-5F1D-2585C2B2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618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41917">
        <p159:morph option="byObject"/>
      </p:transition>
    </mc:Choice>
    <mc:Fallback>
      <p:transition spd="slow" advTm="41917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D79BD-22F8-4F6B-4580-D72527D23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ΣΥΝΕΧΕΙΑ...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5F010-2B5F-40B5-A3E8-27FE75742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4800">
                <a:ea typeface="+mn-lt"/>
                <a:cs typeface="+mn-lt"/>
              </a:rPr>
              <a:t>γ) </a:t>
            </a:r>
            <a:r>
              <a:rPr lang="en-US" sz="4800" err="1">
                <a:ea typeface="+mn-lt"/>
                <a:cs typeface="+mn-lt"/>
              </a:rPr>
              <a:t>Εντομοκτόν</a:t>
            </a:r>
            <a:r>
              <a:rPr lang="en-US" sz="4800">
                <a:ea typeface="+mn-lt"/>
                <a:cs typeface="+mn-lt"/>
              </a:rPr>
              <a:t>α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4800" err="1">
                <a:ea typeface="+mn-lt"/>
                <a:cs typeface="+mn-lt"/>
              </a:rPr>
              <a:t>Χρησιμο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οιούντ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να </a:t>
            </a:r>
            <a:r>
              <a:rPr lang="en-US" sz="4800" err="1">
                <a:ea typeface="+mn-lt"/>
                <a:cs typeface="+mn-lt"/>
              </a:rPr>
              <a:t>σκοτώνουν</a:t>
            </a:r>
            <a:r>
              <a:rPr lang="en-US" sz="4800">
                <a:ea typeface="+mn-lt"/>
                <a:cs typeface="+mn-lt"/>
              </a:rPr>
              <a:t> τα επιβλαβή </a:t>
            </a:r>
            <a:r>
              <a:rPr lang="en-US" sz="4800" err="1">
                <a:ea typeface="+mn-lt"/>
                <a:cs typeface="+mn-lt"/>
              </a:rPr>
              <a:t>έντομ</a:t>
            </a:r>
            <a:r>
              <a:rPr lang="en-US" sz="4800">
                <a:ea typeface="+mn-lt"/>
                <a:cs typeface="+mn-lt"/>
              </a:rPr>
              <a:t>α, οπ</a:t>
            </a:r>
            <a:r>
              <a:rPr lang="en-US" sz="4800" err="1">
                <a:ea typeface="+mn-lt"/>
                <a:cs typeface="+mn-lt"/>
              </a:rPr>
              <a:t>ότε</a:t>
            </a:r>
            <a:r>
              <a:rPr lang="en-US" sz="4800">
                <a:ea typeface="+mn-lt"/>
                <a:cs typeface="+mn-lt"/>
              </a:rPr>
              <a:t> β</a:t>
            </a:r>
            <a:r>
              <a:rPr lang="en-US" sz="4800" err="1">
                <a:ea typeface="+mn-lt"/>
                <a:cs typeface="+mn-lt"/>
              </a:rPr>
              <a:t>οηθούν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στην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ύξηση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της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γροτικής</a:t>
            </a:r>
            <a:r>
              <a:rPr lang="en-US" sz="4800">
                <a:ea typeface="+mn-lt"/>
                <a:cs typeface="+mn-lt"/>
              </a:rPr>
              <a:t> παρα</a:t>
            </a:r>
            <a:r>
              <a:rPr lang="en-US" sz="4800" err="1">
                <a:ea typeface="+mn-lt"/>
                <a:cs typeface="+mn-lt"/>
              </a:rPr>
              <a:t>γωγής</a:t>
            </a:r>
            <a:r>
              <a:rPr lang="en-US" sz="4800">
                <a:ea typeface="+mn-lt"/>
                <a:cs typeface="+mn-lt"/>
              </a:rPr>
              <a:t>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4800">
                <a:ea typeface="+mn-lt"/>
                <a:cs typeface="+mn-lt"/>
              </a:rPr>
              <a:t>Τα</a:t>
            </a:r>
            <a:r>
              <a:rPr lang="en-US" sz="4800" err="1">
                <a:ea typeface="+mn-lt"/>
                <a:cs typeface="+mn-lt"/>
              </a:rPr>
              <a:t>υτόχρον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όμως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σκοτώνουν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ουλιά</a:t>
            </a:r>
            <a:r>
              <a:rPr lang="en-US" sz="4800">
                <a:ea typeface="+mn-lt"/>
                <a:cs typeface="+mn-lt"/>
              </a:rPr>
              <a:t> και </a:t>
            </a:r>
            <a:r>
              <a:rPr lang="en-US" sz="4800" err="1">
                <a:ea typeface="+mn-lt"/>
                <a:cs typeface="+mn-lt"/>
              </a:rPr>
              <a:t>ωφέλιμ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έντομ</a:t>
            </a:r>
            <a:r>
              <a:rPr lang="en-US" sz="4800">
                <a:ea typeface="+mn-lt"/>
                <a:cs typeface="+mn-lt"/>
              </a:rPr>
              <a:t>α, π</a:t>
            </a:r>
            <a:r>
              <a:rPr lang="en-US" sz="4800" err="1">
                <a:ea typeface="+mn-lt"/>
                <a:cs typeface="+mn-lt"/>
              </a:rPr>
              <a:t>ροκ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λούν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ρύ</a:t>
            </a:r>
            <a:r>
              <a:rPr lang="en-US" sz="4800">
                <a:ea typeface="+mn-lt"/>
                <a:cs typeface="+mn-lt"/>
              </a:rPr>
              <a:t>πα</a:t>
            </a:r>
            <a:r>
              <a:rPr lang="en-US" sz="4800" err="1">
                <a:ea typeface="+mn-lt"/>
                <a:cs typeface="+mn-lt"/>
              </a:rPr>
              <a:t>νση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του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ερι</a:t>
            </a:r>
            <a:r>
              <a:rPr lang="en-US" sz="4800">
                <a:ea typeface="+mn-lt"/>
                <a:cs typeface="+mn-lt"/>
              </a:rPr>
              <a:t>β</a:t>
            </a:r>
            <a:r>
              <a:rPr lang="en-US" sz="4800" err="1">
                <a:ea typeface="+mn-lt"/>
                <a:cs typeface="+mn-lt"/>
              </a:rPr>
              <a:t>άλλοντος</a:t>
            </a:r>
            <a:r>
              <a:rPr lang="en-US" sz="4800">
                <a:ea typeface="+mn-lt"/>
                <a:cs typeface="+mn-lt"/>
              </a:rPr>
              <a:t> (</a:t>
            </a:r>
            <a:r>
              <a:rPr lang="en-US" sz="4800" err="1">
                <a:ea typeface="+mn-lt"/>
                <a:cs typeface="+mn-lt"/>
              </a:rPr>
              <a:t>έδ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φος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νερό</a:t>
            </a:r>
            <a:r>
              <a:rPr lang="en-US" sz="4800">
                <a:ea typeface="+mn-lt"/>
                <a:cs typeface="+mn-lt"/>
              </a:rPr>
              <a:t>, α</a:t>
            </a:r>
            <a:r>
              <a:rPr lang="en-US" sz="4800" err="1">
                <a:ea typeface="+mn-lt"/>
                <a:cs typeface="+mn-lt"/>
              </a:rPr>
              <a:t>έρ</a:t>
            </a:r>
            <a:r>
              <a:rPr lang="en-US" sz="4800">
                <a:ea typeface="+mn-lt"/>
                <a:cs typeface="+mn-lt"/>
              </a:rPr>
              <a:t>ας), </a:t>
            </a:r>
            <a:r>
              <a:rPr lang="en-US" sz="4800" err="1">
                <a:ea typeface="+mn-lt"/>
                <a:cs typeface="+mn-lt"/>
              </a:rPr>
              <a:t>ενώ</a:t>
            </a:r>
            <a:r>
              <a:rPr lang="en-US" sz="4800">
                <a:ea typeface="+mn-lt"/>
                <a:cs typeface="+mn-lt"/>
              </a:rPr>
              <a:t> τα υπ</a:t>
            </a:r>
            <a:r>
              <a:rPr lang="en-US" sz="4800" err="1">
                <a:ea typeface="+mn-lt"/>
                <a:cs typeface="+mn-lt"/>
              </a:rPr>
              <a:t>ολείμμ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τά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τους</a:t>
            </a:r>
            <a:r>
              <a:rPr lang="en-US" sz="4800">
                <a:ea typeface="+mn-lt"/>
                <a:cs typeface="+mn-lt"/>
              </a:rPr>
              <a:t>, τα οπ</a:t>
            </a:r>
            <a:r>
              <a:rPr lang="en-US" sz="4800" err="1">
                <a:ea typeface="+mn-lt"/>
                <a:cs typeface="+mn-lt"/>
              </a:rPr>
              <a:t>οί</a:t>
            </a:r>
            <a:r>
              <a:rPr lang="en-US" sz="4800">
                <a:ea typeface="+mn-lt"/>
                <a:cs typeface="+mn-lt"/>
              </a:rPr>
              <a:t>α β</a:t>
            </a:r>
            <a:r>
              <a:rPr lang="en-US" sz="4800" err="1">
                <a:ea typeface="+mn-lt"/>
                <a:cs typeface="+mn-lt"/>
              </a:rPr>
              <a:t>ρίσκοντ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σε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τρόφιμ</a:t>
            </a:r>
            <a:r>
              <a:rPr lang="en-US" sz="4800">
                <a:ea typeface="+mn-lt"/>
                <a:cs typeface="+mn-lt"/>
              </a:rPr>
              <a:t>α π</a:t>
            </a:r>
            <a:r>
              <a:rPr lang="en-US" sz="4800" err="1">
                <a:ea typeface="+mn-lt"/>
                <a:cs typeface="+mn-lt"/>
              </a:rPr>
              <a:t>ου</a:t>
            </a:r>
            <a:r>
              <a:rPr lang="en-US" sz="4800">
                <a:ea typeface="+mn-lt"/>
                <a:cs typeface="+mn-lt"/>
              </a:rPr>
              <a:t> κατανα</a:t>
            </a:r>
            <a:r>
              <a:rPr lang="en-US" sz="4800" err="1">
                <a:ea typeface="+mn-lt"/>
                <a:cs typeface="+mn-lt"/>
              </a:rPr>
              <a:t>λώνει</a:t>
            </a:r>
            <a:r>
              <a:rPr lang="en-US" sz="4800">
                <a:ea typeface="+mn-lt"/>
                <a:cs typeface="+mn-lt"/>
              </a:rPr>
              <a:t> ο </a:t>
            </a:r>
            <a:r>
              <a:rPr lang="en-US" sz="4800" err="1">
                <a:ea typeface="+mn-lt"/>
                <a:cs typeface="+mn-lt"/>
              </a:rPr>
              <a:t>άνθρω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ος</a:t>
            </a:r>
            <a:r>
              <a:rPr lang="en-US" sz="4800">
                <a:ea typeface="+mn-lt"/>
                <a:cs typeface="+mn-lt"/>
              </a:rPr>
              <a:t>, απ</a:t>
            </a:r>
            <a:r>
              <a:rPr lang="en-US" sz="4800" err="1">
                <a:ea typeface="+mn-lt"/>
                <a:cs typeface="+mn-lt"/>
              </a:rPr>
              <a:t>ειλούν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την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υγεί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του</a:t>
            </a:r>
            <a:r>
              <a:rPr lang="en-US" sz="4800">
                <a:ea typeface="+mn-lt"/>
                <a:cs typeface="+mn-lt"/>
              </a:rPr>
              <a:t>.</a:t>
            </a:r>
            <a:br>
              <a:rPr lang="en-US"/>
            </a:br>
            <a:endParaRPr lang="en-US"/>
          </a:p>
          <a:p>
            <a:r>
              <a:rPr lang="en-US" sz="4800">
                <a:ea typeface="+mn-lt"/>
                <a:cs typeface="+mn-lt"/>
              </a:rPr>
              <a:t>δ) </a:t>
            </a:r>
            <a:r>
              <a:rPr lang="en-US" sz="4800" err="1">
                <a:ea typeface="+mn-lt"/>
                <a:cs typeface="+mn-lt"/>
              </a:rPr>
              <a:t>Χλώριο</a:t>
            </a:r>
            <a:endParaRPr lang="en-US" err="1"/>
          </a:p>
          <a:p>
            <a:pPr marL="285750" indent="-285750">
              <a:buFont typeface="Arial"/>
              <a:buChar char="•"/>
            </a:pPr>
            <a:r>
              <a:rPr lang="en-US" sz="4800" err="1">
                <a:ea typeface="+mn-lt"/>
                <a:cs typeface="+mn-lt"/>
              </a:rPr>
              <a:t>Χρησιμο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οιείτ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ως</a:t>
            </a:r>
            <a:r>
              <a:rPr lang="en-US" sz="4800">
                <a:ea typeface="+mn-lt"/>
                <a:cs typeface="+mn-lt"/>
              </a:rPr>
              <a:t> απ</a:t>
            </a:r>
            <a:r>
              <a:rPr lang="en-US" sz="4800" err="1">
                <a:ea typeface="+mn-lt"/>
                <a:cs typeface="+mn-lt"/>
              </a:rPr>
              <a:t>ολυμ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ντικό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στο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νερό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ύδρευσης</a:t>
            </a:r>
            <a:r>
              <a:rPr lang="en-US" sz="4800">
                <a:ea typeface="+mn-lt"/>
                <a:cs typeface="+mn-lt"/>
              </a:rPr>
              <a:t> και </a:t>
            </a:r>
            <a:r>
              <a:rPr lang="en-US" sz="4800" err="1">
                <a:ea typeface="+mn-lt"/>
                <a:cs typeface="+mn-lt"/>
              </a:rPr>
              <a:t>στις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ισίνες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ως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λευκ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ντικό</a:t>
            </a:r>
            <a:r>
              <a:rPr lang="en-US" sz="4800">
                <a:ea typeface="+mn-lt"/>
                <a:cs typeface="+mn-lt"/>
              </a:rPr>
              <a:t> (</a:t>
            </a:r>
            <a:r>
              <a:rPr lang="en-US" sz="4800" err="1">
                <a:ea typeface="+mn-lt"/>
                <a:cs typeface="+mn-lt"/>
              </a:rPr>
              <a:t>χλωρίνη</a:t>
            </a:r>
            <a:r>
              <a:rPr lang="en-US" sz="4800">
                <a:ea typeface="+mn-lt"/>
                <a:cs typeface="+mn-lt"/>
              </a:rPr>
              <a:t>),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την</a:t>
            </a:r>
            <a:r>
              <a:rPr lang="en-US" sz="4800">
                <a:ea typeface="+mn-lt"/>
                <a:cs typeface="+mn-lt"/>
              </a:rPr>
              <a:t> παρα</a:t>
            </a:r>
            <a:r>
              <a:rPr lang="en-US" sz="4800" err="1">
                <a:ea typeface="+mn-lt"/>
                <a:cs typeface="+mn-lt"/>
              </a:rPr>
              <a:t>σκευή</a:t>
            </a:r>
            <a:r>
              <a:rPr lang="en-US" sz="4800">
                <a:ea typeface="+mn-lt"/>
                <a:cs typeface="+mn-lt"/>
              </a:rPr>
              <a:t> πλα</a:t>
            </a:r>
            <a:r>
              <a:rPr lang="en-US" sz="4800" err="1">
                <a:ea typeface="+mn-lt"/>
                <a:cs typeface="+mn-lt"/>
              </a:rPr>
              <a:t>στικών</a:t>
            </a:r>
            <a:r>
              <a:rPr lang="en-US" sz="4800">
                <a:ea typeface="+mn-lt"/>
                <a:cs typeface="+mn-lt"/>
              </a:rPr>
              <a:t> (PVC), </a:t>
            </a:r>
            <a:r>
              <a:rPr lang="en-US" sz="4800" err="1">
                <a:ea typeface="+mn-lt"/>
                <a:cs typeface="+mn-lt"/>
              </a:rPr>
              <a:t>εντομοκτόνων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κ.ά</a:t>
            </a:r>
            <a:r>
              <a:rPr lang="en-US" sz="4800">
                <a:ea typeface="+mn-lt"/>
                <a:cs typeface="+mn-lt"/>
              </a:rPr>
              <a:t>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4800" err="1">
                <a:ea typeface="+mn-lt"/>
                <a:cs typeface="+mn-lt"/>
              </a:rPr>
              <a:t>Είν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τοξικό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έριο</a:t>
            </a:r>
            <a:r>
              <a:rPr lang="en-US" sz="4800">
                <a:ea typeface="+mn-lt"/>
                <a:cs typeface="+mn-lt"/>
              </a:rPr>
              <a:t> και </a:t>
            </a:r>
            <a:r>
              <a:rPr lang="en-US" sz="4800" err="1">
                <a:ea typeface="+mn-lt"/>
                <a:cs typeface="+mn-lt"/>
              </a:rPr>
              <a:t>ήτ</a:t>
            </a:r>
            <a:r>
              <a:rPr lang="en-US" sz="4800">
                <a:ea typeface="+mn-lt"/>
                <a:cs typeface="+mn-lt"/>
              </a:rPr>
              <a:t>αν </a:t>
            </a:r>
            <a:r>
              <a:rPr lang="en-US" sz="4800" err="1">
                <a:ea typeface="+mn-lt"/>
                <a:cs typeface="+mn-lt"/>
              </a:rPr>
              <a:t>συστ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τικό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ολεμικών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ερίων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ου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χρησιμο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οιήθηκ</a:t>
            </a:r>
            <a:r>
              <a:rPr lang="en-US" sz="4800">
                <a:ea typeface="+mn-lt"/>
                <a:cs typeface="+mn-lt"/>
              </a:rPr>
              <a:t>αν </a:t>
            </a:r>
            <a:r>
              <a:rPr lang="en-US" sz="4800" err="1">
                <a:ea typeface="+mn-lt"/>
                <a:cs typeface="+mn-lt"/>
              </a:rPr>
              <a:t>κυρίως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στον</a:t>
            </a:r>
            <a:r>
              <a:rPr lang="en-US" sz="4800">
                <a:ea typeface="+mn-lt"/>
                <a:cs typeface="+mn-lt"/>
              </a:rPr>
              <a:t> Α΄ Πα</a:t>
            </a:r>
            <a:r>
              <a:rPr lang="en-US" sz="4800" err="1">
                <a:ea typeface="+mn-lt"/>
                <a:cs typeface="+mn-lt"/>
              </a:rPr>
              <a:t>γκόσμιο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όλεμο</a:t>
            </a:r>
            <a:r>
              <a:rPr lang="en-US" sz="4800">
                <a:ea typeface="+mn-lt"/>
                <a:cs typeface="+mn-lt"/>
              </a:rPr>
              <a:t> (</a:t>
            </a:r>
            <a:r>
              <a:rPr lang="en-US" sz="4800" err="1">
                <a:ea typeface="+mn-lt"/>
                <a:cs typeface="+mn-lt"/>
              </a:rPr>
              <a:t>φωσγένιο</a:t>
            </a:r>
            <a:r>
              <a:rPr lang="en-US" sz="4800">
                <a:ea typeface="+mn-lt"/>
                <a:cs typeface="+mn-lt"/>
              </a:rPr>
              <a:t>, α</a:t>
            </a:r>
            <a:r>
              <a:rPr lang="en-US" sz="4800" err="1">
                <a:ea typeface="+mn-lt"/>
                <a:cs typeface="+mn-lt"/>
              </a:rPr>
              <a:t>έριο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μουστάρδ</a:t>
            </a:r>
            <a:r>
              <a:rPr lang="en-US" sz="4800">
                <a:ea typeface="+mn-lt"/>
                <a:cs typeface="+mn-lt"/>
              </a:rPr>
              <a:t>ας).</a:t>
            </a:r>
            <a:endParaRPr lang="en-US"/>
          </a:p>
          <a:p>
            <a:br>
              <a:rPr lang="en-US"/>
            </a:br>
            <a:endParaRPr lang="en-US"/>
          </a:p>
          <a:p>
            <a:endParaRPr lang="en-US" sz="4800"/>
          </a:p>
          <a:p>
            <a:endParaRPr lang="en-US" sz="4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0E08F-1DA9-9C8E-E64A-B4A06B3C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435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48BCE-B336-C014-DEEE-6D23B8639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ΣΥΝΕΧΕΙΑ...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38AA0-169E-9462-FD59-90C39ECE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>
                <a:ea typeface="+mn-lt"/>
                <a:cs typeface="+mn-lt"/>
              </a:rPr>
              <a:t>ε) </a:t>
            </a:r>
            <a:r>
              <a:rPr lang="en-US" err="1">
                <a:ea typeface="+mn-lt"/>
                <a:cs typeface="+mn-lt"/>
              </a:rPr>
              <a:t>Συντηρητικά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τροφίμων</a:t>
            </a:r>
            <a:endParaRPr lang="en-US" err="1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Χρησιμο</a:t>
            </a:r>
            <a:r>
              <a:rPr lang="en-US">
                <a:ea typeface="+mn-lt"/>
                <a:cs typeface="+mn-lt"/>
              </a:rPr>
              <a:t>π</a:t>
            </a:r>
            <a:r>
              <a:rPr lang="en-US" err="1">
                <a:ea typeface="+mn-lt"/>
                <a:cs typeface="+mn-lt"/>
              </a:rPr>
              <a:t>οιούντ</a:t>
            </a:r>
            <a:r>
              <a:rPr lang="en-US">
                <a:ea typeface="+mn-lt"/>
                <a:cs typeface="+mn-lt"/>
              </a:rPr>
              <a:t>αι </a:t>
            </a:r>
            <a:r>
              <a:rPr lang="en-US" err="1">
                <a:ea typeface="+mn-lt"/>
                <a:cs typeface="+mn-lt"/>
              </a:rPr>
              <a:t>γι</a:t>
            </a:r>
            <a:r>
              <a:rPr lang="en-US">
                <a:ea typeface="+mn-lt"/>
                <a:cs typeface="+mn-lt"/>
              </a:rPr>
              <a:t>α </a:t>
            </a:r>
            <a:r>
              <a:rPr lang="en-US" err="1">
                <a:ea typeface="+mn-lt"/>
                <a:cs typeface="+mn-lt"/>
              </a:rPr>
              <a:t>τη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δι</a:t>
            </a:r>
            <a:r>
              <a:rPr lang="en-US">
                <a:ea typeface="+mn-lt"/>
                <a:cs typeface="+mn-lt"/>
              </a:rPr>
              <a:t>α</a:t>
            </a:r>
            <a:r>
              <a:rPr lang="en-US" err="1">
                <a:ea typeface="+mn-lt"/>
                <a:cs typeface="+mn-lt"/>
              </a:rPr>
              <a:t>τήρηση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των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τροφίμων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γι</a:t>
            </a:r>
            <a:r>
              <a:rPr lang="en-US">
                <a:ea typeface="+mn-lt"/>
                <a:cs typeface="+mn-lt"/>
              </a:rPr>
              <a:t>α </a:t>
            </a:r>
            <a:r>
              <a:rPr lang="en-US" err="1">
                <a:ea typeface="+mn-lt"/>
                <a:cs typeface="+mn-lt"/>
              </a:rPr>
              <a:t>μεγάλο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χρονικό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διάστημ</a:t>
            </a:r>
            <a:r>
              <a:rPr lang="en-US">
                <a:ea typeface="+mn-lt"/>
                <a:cs typeface="+mn-lt"/>
              </a:rPr>
              <a:t>α (</a:t>
            </a:r>
            <a:r>
              <a:rPr lang="en-US" err="1">
                <a:ea typeface="+mn-lt"/>
                <a:cs typeface="+mn-lt"/>
              </a:rPr>
              <a:t>συμ</a:t>
            </a:r>
            <a:r>
              <a:rPr lang="en-US">
                <a:ea typeface="+mn-lt"/>
                <a:cs typeface="+mn-lt"/>
              </a:rPr>
              <a:t>π</a:t>
            </a:r>
            <a:r>
              <a:rPr lang="en-US" err="1">
                <a:ea typeface="+mn-lt"/>
                <a:cs typeface="+mn-lt"/>
              </a:rPr>
              <a:t>υκνωμένοι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χυμοί</a:t>
            </a:r>
            <a:r>
              <a:rPr lang="en-US">
                <a:ea typeface="+mn-lt"/>
                <a:cs typeface="+mn-lt"/>
              </a:rPr>
              <a:t>, μα</a:t>
            </a:r>
            <a:r>
              <a:rPr lang="en-US" err="1">
                <a:ea typeface="+mn-lt"/>
                <a:cs typeface="+mn-lt"/>
              </a:rPr>
              <a:t>ρμελάδες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κονσέρ</a:t>
            </a:r>
            <a:r>
              <a:rPr lang="en-US">
                <a:ea typeface="+mn-lt"/>
                <a:cs typeface="+mn-lt"/>
              </a:rPr>
              <a:t>β</a:t>
            </a:r>
            <a:r>
              <a:rPr lang="en-US" err="1">
                <a:ea typeface="+mn-lt"/>
                <a:cs typeface="+mn-lt"/>
              </a:rPr>
              <a:t>ες</a:t>
            </a:r>
            <a:r>
              <a:rPr lang="en-US">
                <a:ea typeface="+mn-lt"/>
                <a:cs typeface="+mn-lt"/>
              </a:rPr>
              <a:t>, μα</a:t>
            </a:r>
            <a:r>
              <a:rPr lang="en-US" err="1">
                <a:ea typeface="+mn-lt"/>
                <a:cs typeface="+mn-lt"/>
              </a:rPr>
              <a:t>ργ</a:t>
            </a:r>
            <a:r>
              <a:rPr lang="en-US">
                <a:ea typeface="+mn-lt"/>
                <a:cs typeface="+mn-lt"/>
              </a:rPr>
              <a:t>α</a:t>
            </a:r>
            <a:r>
              <a:rPr lang="en-US" err="1">
                <a:ea typeface="+mn-lt"/>
                <a:cs typeface="+mn-lt"/>
              </a:rPr>
              <a:t>ρίνες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κ.ά</a:t>
            </a:r>
            <a:r>
              <a:rPr lang="en-US">
                <a:ea typeface="+mn-lt"/>
                <a:cs typeface="+mn-lt"/>
              </a:rPr>
              <a:t>.).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Είν</a:t>
            </a:r>
            <a:r>
              <a:rPr lang="en-US">
                <a:ea typeface="+mn-lt"/>
                <a:cs typeface="+mn-lt"/>
              </a:rPr>
              <a:t>αι επιβλαβή </a:t>
            </a:r>
            <a:r>
              <a:rPr lang="en-US" err="1">
                <a:ea typeface="+mn-lt"/>
                <a:cs typeface="+mn-lt"/>
              </a:rPr>
              <a:t>γι</a:t>
            </a:r>
            <a:r>
              <a:rPr lang="en-US">
                <a:ea typeface="+mn-lt"/>
                <a:cs typeface="+mn-lt"/>
              </a:rPr>
              <a:t>α </a:t>
            </a:r>
            <a:r>
              <a:rPr lang="en-US" err="1">
                <a:ea typeface="+mn-lt"/>
                <a:cs typeface="+mn-lt"/>
              </a:rPr>
              <a:t>την</a:t>
            </a:r>
            <a:r>
              <a:rPr lang="en-US">
                <a:ea typeface="+mn-lt"/>
                <a:cs typeface="+mn-lt"/>
              </a:rPr>
              <a:t> α</a:t>
            </a:r>
            <a:r>
              <a:rPr lang="en-US" err="1">
                <a:ea typeface="+mn-lt"/>
                <a:cs typeface="+mn-lt"/>
              </a:rPr>
              <a:t>νθρώ</a:t>
            </a:r>
            <a:r>
              <a:rPr lang="en-US">
                <a:ea typeface="+mn-lt"/>
                <a:cs typeface="+mn-lt"/>
              </a:rPr>
              <a:t>π</a:t>
            </a:r>
            <a:r>
              <a:rPr lang="en-US" err="1">
                <a:ea typeface="+mn-lt"/>
                <a:cs typeface="+mn-lt"/>
              </a:rPr>
              <a:t>ινη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υγεί</a:t>
            </a:r>
            <a:r>
              <a:rPr lang="en-US">
                <a:ea typeface="+mn-lt"/>
                <a:cs typeface="+mn-lt"/>
              </a:rPr>
              <a:t>α, </a:t>
            </a:r>
            <a:r>
              <a:rPr lang="en-US" err="1">
                <a:ea typeface="+mn-lt"/>
                <a:cs typeface="+mn-lt"/>
              </a:rPr>
              <a:t>ειδικά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ότ</a:t>
            </a:r>
            <a:r>
              <a:rPr lang="en-US">
                <a:ea typeface="+mn-lt"/>
                <a:cs typeface="+mn-lt"/>
              </a:rPr>
              <a:t>αν </a:t>
            </a:r>
            <a:r>
              <a:rPr lang="en-US" err="1">
                <a:ea typeface="+mn-lt"/>
                <a:cs typeface="+mn-lt"/>
              </a:rPr>
              <a:t>χρησιμο</a:t>
            </a:r>
            <a:r>
              <a:rPr lang="en-US">
                <a:ea typeface="+mn-lt"/>
                <a:cs typeface="+mn-lt"/>
              </a:rPr>
              <a:t>π</a:t>
            </a:r>
            <a:r>
              <a:rPr lang="en-US" err="1">
                <a:ea typeface="+mn-lt"/>
                <a:cs typeface="+mn-lt"/>
              </a:rPr>
              <a:t>οιούντ</a:t>
            </a:r>
            <a:r>
              <a:rPr lang="en-US">
                <a:ea typeface="+mn-lt"/>
                <a:cs typeface="+mn-lt"/>
              </a:rPr>
              <a:t>αι </a:t>
            </a:r>
            <a:r>
              <a:rPr lang="en-US" err="1">
                <a:ea typeface="+mn-lt"/>
                <a:cs typeface="+mn-lt"/>
              </a:rPr>
              <a:t>σε</a:t>
            </a:r>
            <a:r>
              <a:rPr lang="en-US">
                <a:ea typeface="+mn-lt"/>
                <a:cs typeface="+mn-lt"/>
              </a:rPr>
              <a:t> π</a:t>
            </a:r>
            <a:r>
              <a:rPr lang="en-US" err="1">
                <a:ea typeface="+mn-lt"/>
                <a:cs typeface="+mn-lt"/>
              </a:rPr>
              <a:t>οσότητες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μεγ</a:t>
            </a:r>
            <a:r>
              <a:rPr lang="en-US">
                <a:ea typeface="+mn-lt"/>
                <a:cs typeface="+mn-lt"/>
              </a:rPr>
              <a:t>α</a:t>
            </a:r>
            <a:r>
              <a:rPr lang="en-US" err="1">
                <a:ea typeface="+mn-lt"/>
                <a:cs typeface="+mn-lt"/>
              </a:rPr>
              <a:t>λύτερες</a:t>
            </a:r>
            <a:r>
              <a:rPr lang="en-US">
                <a:ea typeface="+mn-lt"/>
                <a:cs typeface="+mn-lt"/>
              </a:rPr>
              <a:t> από </a:t>
            </a:r>
            <a:r>
              <a:rPr lang="en-US" err="1">
                <a:ea typeface="+mn-lt"/>
                <a:cs typeface="+mn-lt"/>
              </a:rPr>
              <a:t>τις</a:t>
            </a:r>
            <a:r>
              <a:rPr lang="en-US">
                <a:ea typeface="+mn-lt"/>
                <a:cs typeface="+mn-lt"/>
              </a:rPr>
              <a:t> επ</a:t>
            </a:r>
            <a:r>
              <a:rPr lang="en-US" err="1">
                <a:ea typeface="+mn-lt"/>
                <a:cs typeface="+mn-lt"/>
              </a:rPr>
              <a:t>ιτρε</a:t>
            </a:r>
            <a:r>
              <a:rPr lang="en-US">
                <a:ea typeface="+mn-lt"/>
                <a:cs typeface="+mn-lt"/>
              </a:rPr>
              <a:t>π</a:t>
            </a:r>
            <a:r>
              <a:rPr lang="en-US" err="1">
                <a:ea typeface="+mn-lt"/>
                <a:cs typeface="+mn-lt"/>
              </a:rPr>
              <a:t>όμενες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br>
              <a:rPr lang="en-US"/>
            </a:br>
            <a:endParaRPr lang="en-US"/>
          </a:p>
          <a:p>
            <a:r>
              <a:rPr lang="en-US" err="1">
                <a:ea typeface="+mn-lt"/>
                <a:cs typeface="+mn-lt"/>
              </a:rPr>
              <a:t>στ</a:t>
            </a:r>
            <a:r>
              <a:rPr lang="en-US">
                <a:ea typeface="+mn-lt"/>
                <a:cs typeface="+mn-lt"/>
              </a:rPr>
              <a:t>) </a:t>
            </a:r>
            <a:r>
              <a:rPr lang="en-US" err="1">
                <a:ea typeface="+mn-lt"/>
                <a:cs typeface="+mn-lt"/>
              </a:rPr>
              <a:t>Πλ</a:t>
            </a:r>
            <a:r>
              <a:rPr lang="en-US">
                <a:ea typeface="+mn-lt"/>
                <a:cs typeface="+mn-lt"/>
              </a:rPr>
              <a:t>α</a:t>
            </a:r>
            <a:r>
              <a:rPr lang="en-US" err="1">
                <a:ea typeface="+mn-lt"/>
                <a:cs typeface="+mn-lt"/>
              </a:rPr>
              <a:t>στικά</a:t>
            </a:r>
            <a:endParaRPr lang="en-US" err="1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Χρησιμο</a:t>
            </a:r>
            <a:r>
              <a:rPr lang="en-US">
                <a:ea typeface="+mn-lt"/>
                <a:cs typeface="+mn-lt"/>
              </a:rPr>
              <a:t>π</a:t>
            </a:r>
            <a:r>
              <a:rPr lang="en-US" err="1">
                <a:ea typeface="+mn-lt"/>
                <a:cs typeface="+mn-lt"/>
              </a:rPr>
              <a:t>οιούντ</a:t>
            </a:r>
            <a:r>
              <a:rPr lang="en-US">
                <a:ea typeface="+mn-lt"/>
                <a:cs typeface="+mn-lt"/>
              </a:rPr>
              <a:t>αι πα</a:t>
            </a:r>
            <a:r>
              <a:rPr lang="en-US" err="1">
                <a:ea typeface="+mn-lt"/>
                <a:cs typeface="+mn-lt"/>
              </a:rPr>
              <a:t>ντού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στην</a:t>
            </a:r>
            <a:r>
              <a:rPr lang="en-US">
                <a:ea typeface="+mn-lt"/>
                <a:cs typeface="+mn-lt"/>
              </a:rPr>
              <a:t> κα</a:t>
            </a:r>
            <a:r>
              <a:rPr lang="en-US" err="1">
                <a:ea typeface="+mn-lt"/>
                <a:cs typeface="+mn-lt"/>
              </a:rPr>
              <a:t>θημερινή</a:t>
            </a:r>
            <a:r>
              <a:rPr lang="en-US">
                <a:ea typeface="+mn-lt"/>
                <a:cs typeface="+mn-lt"/>
              </a:rPr>
              <a:t> μας </a:t>
            </a:r>
            <a:r>
              <a:rPr lang="en-US" err="1">
                <a:ea typeface="+mn-lt"/>
                <a:cs typeface="+mn-lt"/>
              </a:rPr>
              <a:t>ζωή</a:t>
            </a:r>
            <a:r>
              <a:rPr lang="en-US">
                <a:ea typeface="+mn-lt"/>
                <a:cs typeface="+mn-lt"/>
              </a:rPr>
              <a:t> (πλα</a:t>
            </a:r>
            <a:r>
              <a:rPr lang="en-US" err="1">
                <a:ea typeface="+mn-lt"/>
                <a:cs typeface="+mn-lt"/>
              </a:rPr>
              <a:t>στικά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κουτιά</a:t>
            </a:r>
            <a:r>
              <a:rPr lang="en-US">
                <a:ea typeface="+mn-lt"/>
                <a:cs typeface="+mn-lt"/>
              </a:rPr>
              <a:t>, σα</a:t>
            </a:r>
            <a:r>
              <a:rPr lang="en-US" err="1">
                <a:ea typeface="+mn-lt"/>
                <a:cs typeface="+mn-lt"/>
              </a:rPr>
              <a:t>κούλες</a:t>
            </a:r>
            <a:r>
              <a:rPr lang="en-US">
                <a:ea typeface="+mn-lt"/>
                <a:cs typeface="+mn-lt"/>
              </a:rPr>
              <a:t>, μπ</a:t>
            </a:r>
            <a:r>
              <a:rPr lang="en-US" err="1">
                <a:ea typeface="+mn-lt"/>
                <a:cs typeface="+mn-lt"/>
              </a:rPr>
              <a:t>άλες</a:t>
            </a:r>
            <a:r>
              <a:rPr lang="en-US">
                <a:ea typeface="+mn-lt"/>
                <a:cs typeface="+mn-lt"/>
              </a:rPr>
              <a:t>, CD, επ</a:t>
            </a:r>
            <a:r>
              <a:rPr lang="en-US" err="1">
                <a:ea typeface="+mn-lt"/>
                <a:cs typeface="+mn-lt"/>
              </a:rPr>
              <a:t>ικ</a:t>
            </a:r>
            <a:r>
              <a:rPr lang="en-US">
                <a:ea typeface="+mn-lt"/>
                <a:cs typeface="+mn-lt"/>
              </a:rPr>
              <a:t>α</a:t>
            </a:r>
            <a:r>
              <a:rPr lang="en-US" err="1">
                <a:ea typeface="+mn-lt"/>
                <a:cs typeface="+mn-lt"/>
              </a:rPr>
              <a:t>λύψεις</a:t>
            </a:r>
            <a:r>
              <a:rPr lang="en-US">
                <a:ea typeface="+mn-lt"/>
                <a:cs typeface="+mn-lt"/>
              </a:rPr>
              <a:t> δαπ</a:t>
            </a:r>
            <a:r>
              <a:rPr lang="en-US" err="1">
                <a:ea typeface="+mn-lt"/>
                <a:cs typeface="+mn-lt"/>
              </a:rPr>
              <a:t>έδων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εσωτερικά</a:t>
            </a:r>
            <a:r>
              <a:rPr lang="en-US">
                <a:ea typeface="+mn-lt"/>
                <a:cs typeface="+mn-lt"/>
              </a:rPr>
              <a:t> α</a:t>
            </a:r>
            <a:r>
              <a:rPr lang="en-US" err="1">
                <a:ea typeface="+mn-lt"/>
                <a:cs typeface="+mn-lt"/>
              </a:rPr>
              <a:t>υτοκινήτων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κ.ά</a:t>
            </a:r>
            <a:r>
              <a:rPr lang="en-US">
                <a:ea typeface="+mn-lt"/>
                <a:cs typeface="+mn-lt"/>
              </a:rPr>
              <a:t>.). Τα π</a:t>
            </a:r>
            <a:r>
              <a:rPr lang="en-US" err="1">
                <a:ea typeface="+mn-lt"/>
                <a:cs typeface="+mn-lt"/>
              </a:rPr>
              <a:t>λεονεκτήμ</a:t>
            </a:r>
            <a:r>
              <a:rPr lang="en-US">
                <a:ea typeface="+mn-lt"/>
                <a:cs typeface="+mn-lt"/>
              </a:rPr>
              <a:t>α</a:t>
            </a:r>
            <a:r>
              <a:rPr lang="en-US" err="1">
                <a:ea typeface="+mn-lt"/>
                <a:cs typeface="+mn-lt"/>
              </a:rPr>
              <a:t>τά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τους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είν</a:t>
            </a:r>
            <a:r>
              <a:rPr lang="en-US">
                <a:ea typeface="+mn-lt"/>
                <a:cs typeface="+mn-lt"/>
              </a:rPr>
              <a:t>αι </a:t>
            </a:r>
            <a:r>
              <a:rPr lang="en-US" err="1">
                <a:ea typeface="+mn-lt"/>
                <a:cs typeface="+mn-lt"/>
              </a:rPr>
              <a:t>ότι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έχουν</a:t>
            </a:r>
            <a:r>
              <a:rPr lang="en-US">
                <a:ea typeface="+mn-lt"/>
                <a:cs typeface="+mn-lt"/>
              </a:rPr>
              <a:t> χα</a:t>
            </a:r>
            <a:r>
              <a:rPr lang="en-US" err="1">
                <a:ea typeface="+mn-lt"/>
                <a:cs typeface="+mn-lt"/>
              </a:rPr>
              <a:t>μηλό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κόστος</a:t>
            </a:r>
            <a:r>
              <a:rPr lang="en-US">
                <a:ea typeface="+mn-lt"/>
                <a:cs typeface="+mn-lt"/>
              </a:rPr>
              <a:t> παρα</a:t>
            </a:r>
            <a:r>
              <a:rPr lang="en-US" err="1">
                <a:ea typeface="+mn-lt"/>
                <a:cs typeface="+mn-lt"/>
              </a:rPr>
              <a:t>γωγής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μικρή</a:t>
            </a:r>
            <a:r>
              <a:rPr lang="en-US">
                <a:ea typeface="+mn-lt"/>
                <a:cs typeface="+mn-lt"/>
              </a:rPr>
              <a:t> π</a:t>
            </a:r>
            <a:r>
              <a:rPr lang="en-US" err="1">
                <a:ea typeface="+mn-lt"/>
                <a:cs typeface="+mn-lt"/>
              </a:rPr>
              <a:t>υκνότητ</a:t>
            </a:r>
            <a:r>
              <a:rPr lang="en-US">
                <a:ea typeface="+mn-lt"/>
                <a:cs typeface="+mn-lt"/>
              </a:rPr>
              <a:t>α, </a:t>
            </a:r>
            <a:r>
              <a:rPr lang="en-US" err="1">
                <a:ea typeface="+mn-lt"/>
                <a:cs typeface="+mn-lt"/>
              </a:rPr>
              <a:t>μεγάλη</a:t>
            </a:r>
            <a:r>
              <a:rPr lang="en-US">
                <a:ea typeface="+mn-lt"/>
                <a:cs typeface="+mn-lt"/>
              </a:rPr>
              <a:t> α</a:t>
            </a:r>
            <a:r>
              <a:rPr lang="en-US" err="1">
                <a:ea typeface="+mn-lt"/>
                <a:cs typeface="+mn-lt"/>
              </a:rPr>
              <a:t>ντοχή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κ.ά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Παρα</a:t>
            </a:r>
            <a:r>
              <a:rPr lang="en-US" err="1">
                <a:ea typeface="+mn-lt"/>
                <a:cs typeface="+mn-lt"/>
              </a:rPr>
              <a:t>μένουν</a:t>
            </a:r>
            <a:r>
              <a:rPr lang="en-US">
                <a:ea typeface="+mn-lt"/>
                <a:cs typeface="+mn-lt"/>
              </a:rPr>
              <a:t> ανα</a:t>
            </a:r>
            <a:r>
              <a:rPr lang="en-US" err="1">
                <a:ea typeface="+mn-lt"/>
                <a:cs typeface="+mn-lt"/>
              </a:rPr>
              <a:t>λλοίωτ</a:t>
            </a:r>
            <a:r>
              <a:rPr lang="en-US">
                <a:ea typeface="+mn-lt"/>
                <a:cs typeface="+mn-lt"/>
              </a:rPr>
              <a:t>α </a:t>
            </a:r>
            <a:r>
              <a:rPr lang="en-US" err="1">
                <a:ea typeface="+mn-lt"/>
                <a:cs typeface="+mn-lt"/>
              </a:rPr>
              <a:t>γι</a:t>
            </a:r>
            <a:r>
              <a:rPr lang="en-US">
                <a:ea typeface="+mn-lt"/>
                <a:cs typeface="+mn-lt"/>
              </a:rPr>
              <a:t>α </a:t>
            </a:r>
            <a:r>
              <a:rPr lang="en-US" err="1">
                <a:ea typeface="+mn-lt"/>
                <a:cs typeface="+mn-lt"/>
              </a:rPr>
              <a:t>μεγάλο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χρονικό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διάστημ</a:t>
            </a:r>
            <a:r>
              <a:rPr lang="en-US">
                <a:ea typeface="+mn-lt"/>
                <a:cs typeface="+mn-lt"/>
              </a:rPr>
              <a:t>α και π</a:t>
            </a:r>
            <a:r>
              <a:rPr lang="en-US" err="1">
                <a:ea typeface="+mn-lt"/>
                <a:cs typeface="+mn-lt"/>
              </a:rPr>
              <a:t>ροκ</a:t>
            </a:r>
            <a:r>
              <a:rPr lang="en-US">
                <a:ea typeface="+mn-lt"/>
                <a:cs typeface="+mn-lt"/>
              </a:rPr>
              <a:t>α</a:t>
            </a:r>
            <a:r>
              <a:rPr lang="en-US" err="1">
                <a:ea typeface="+mn-lt"/>
                <a:cs typeface="+mn-lt"/>
              </a:rPr>
              <a:t>λούν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ρύ</a:t>
            </a:r>
            <a:r>
              <a:rPr lang="en-US">
                <a:ea typeface="+mn-lt"/>
                <a:cs typeface="+mn-lt"/>
              </a:rPr>
              <a:t>πα</a:t>
            </a:r>
            <a:r>
              <a:rPr lang="en-US" err="1">
                <a:ea typeface="+mn-lt"/>
                <a:cs typeface="+mn-lt"/>
              </a:rPr>
              <a:t>νση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του</a:t>
            </a:r>
            <a:r>
              <a:rPr lang="en-US">
                <a:ea typeface="+mn-lt"/>
                <a:cs typeface="+mn-lt"/>
              </a:rPr>
              <a:t> π</a:t>
            </a:r>
            <a:r>
              <a:rPr lang="en-US" err="1">
                <a:ea typeface="+mn-lt"/>
                <a:cs typeface="+mn-lt"/>
              </a:rPr>
              <a:t>ερι</a:t>
            </a:r>
            <a:r>
              <a:rPr lang="en-US">
                <a:ea typeface="+mn-lt"/>
                <a:cs typeface="+mn-lt"/>
              </a:rPr>
              <a:t>β</a:t>
            </a:r>
            <a:r>
              <a:rPr lang="en-US" err="1">
                <a:ea typeface="+mn-lt"/>
                <a:cs typeface="+mn-lt"/>
              </a:rPr>
              <a:t>άλλοντος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Ακόμη</a:t>
            </a:r>
            <a:r>
              <a:rPr lang="en-US">
                <a:ea typeface="+mn-lt"/>
                <a:cs typeface="+mn-lt"/>
              </a:rPr>
              <a:t> κα</a:t>
            </a:r>
            <a:r>
              <a:rPr lang="en-US" err="1">
                <a:ea typeface="+mn-lt"/>
                <a:cs typeface="+mn-lt"/>
              </a:rPr>
              <a:t>ίγοντ</a:t>
            </a:r>
            <a:r>
              <a:rPr lang="en-US">
                <a:ea typeface="+mn-lt"/>
                <a:cs typeface="+mn-lt"/>
              </a:rPr>
              <a:t>αι </a:t>
            </a:r>
            <a:r>
              <a:rPr lang="en-US" err="1">
                <a:ea typeface="+mn-lt"/>
                <a:cs typeface="+mn-lt"/>
              </a:rPr>
              <a:t>εύκολ</a:t>
            </a:r>
            <a:r>
              <a:rPr lang="en-US">
                <a:ea typeface="+mn-lt"/>
                <a:cs typeface="+mn-lt"/>
              </a:rPr>
              <a:t>α και </a:t>
            </a:r>
            <a:r>
              <a:rPr lang="en-US" err="1">
                <a:ea typeface="+mn-lt"/>
                <a:cs typeface="+mn-lt"/>
              </a:rPr>
              <a:t>ελευθερώνουν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τοξικές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ουσίες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5E386-A9DE-DD6A-2E0E-C5CE1DE2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092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F095C86-E948-0BF2-134A-34AA11EB6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944" y="533400"/>
            <a:ext cx="6692772" cy="2209801"/>
          </a:xfrm>
        </p:spPr>
        <p:txBody>
          <a:bodyPr/>
          <a:lstStyle/>
          <a:p>
            <a:r>
              <a:rPr lang="en-US"/>
              <a:t>Β' ΜΕΡΟΣ - ΑΣΚΗΣΕΙΣ 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ADF69C-B21A-64A1-F31F-420C1C90BA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564" y="1851656"/>
            <a:ext cx="4148048" cy="5006340"/>
          </a:xfrm>
        </p:spPr>
        <p:txBody>
          <a:bodyPr/>
          <a:lstStyle/>
          <a:p>
            <a:endParaRPr lang="el-GR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3DA744F-AB7E-D978-3177-7D7358331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946" y="3048000"/>
            <a:ext cx="6679975" cy="3352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0929C-FD97-ABFE-8E75-6D80237D798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544403" y="6400801"/>
            <a:ext cx="1107518" cy="3206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EB37DED6-D4C7-42EE-AB49-D2E39E64FDE4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422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4665">
        <p159:morph option="byObject"/>
      </p:transition>
    </mc:Choice>
    <mc:Fallback>
      <p:transition spd="slow" advTm="14665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F95A02C2-882B-0D9C-CA85-450DCC9DA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04800"/>
            <a:ext cx="10820400" cy="1409696"/>
          </a:xfrm>
        </p:spPr>
        <p:txBody>
          <a:bodyPr>
            <a:normAutofit/>
          </a:bodyPr>
          <a:lstStyle/>
          <a:p>
            <a:r>
              <a:rPr lang="en-US" sz="1800">
                <a:ea typeface="+mj-lt"/>
                <a:cs typeface="+mj-lt"/>
              </a:rPr>
              <a:t>α) </a:t>
            </a:r>
            <a:r>
              <a:rPr lang="en-US" sz="1800" err="1">
                <a:ea typeface="+mj-lt"/>
                <a:cs typeface="+mj-lt"/>
              </a:rPr>
              <a:t>Τι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ονομάζετ</a:t>
            </a:r>
            <a:r>
              <a:rPr lang="en-US" sz="1800">
                <a:ea typeface="+mj-lt"/>
                <a:cs typeface="+mj-lt"/>
              </a:rPr>
              <a:t>αι </a:t>
            </a:r>
            <a:r>
              <a:rPr lang="en-US" sz="1800" err="1">
                <a:ea typeface="+mj-lt"/>
                <a:cs typeface="+mj-lt"/>
              </a:rPr>
              <a:t>φυσικό</a:t>
            </a:r>
            <a:r>
              <a:rPr lang="en-US" sz="1800">
                <a:ea typeface="+mj-lt"/>
                <a:cs typeface="+mj-lt"/>
              </a:rPr>
              <a:t> και </a:t>
            </a:r>
            <a:r>
              <a:rPr lang="en-US" sz="1800" err="1">
                <a:ea typeface="+mj-lt"/>
                <a:cs typeface="+mj-lt"/>
              </a:rPr>
              <a:t>τι</a:t>
            </a:r>
            <a:r>
              <a:rPr lang="en-US" sz="1800">
                <a:ea typeface="+mj-lt"/>
                <a:cs typeface="+mj-lt"/>
              </a:rPr>
              <a:t> α</a:t>
            </a:r>
            <a:r>
              <a:rPr lang="en-US" sz="1800" err="1">
                <a:ea typeface="+mj-lt"/>
                <a:cs typeface="+mj-lt"/>
              </a:rPr>
              <a:t>νθρω</a:t>
            </a:r>
            <a:r>
              <a:rPr lang="en-US" sz="1800">
                <a:ea typeface="+mj-lt"/>
                <a:cs typeface="+mj-lt"/>
              </a:rPr>
              <a:t>π</a:t>
            </a:r>
            <a:r>
              <a:rPr lang="en-US" sz="1800" err="1">
                <a:ea typeface="+mj-lt"/>
                <a:cs typeface="+mj-lt"/>
              </a:rPr>
              <a:t>ογενές</a:t>
            </a:r>
            <a:r>
              <a:rPr lang="en-US" sz="1800">
                <a:ea typeface="+mj-lt"/>
                <a:cs typeface="+mj-lt"/>
              </a:rPr>
              <a:t> π</a:t>
            </a:r>
            <a:r>
              <a:rPr lang="en-US" sz="1800" err="1">
                <a:ea typeface="+mj-lt"/>
                <a:cs typeface="+mj-lt"/>
              </a:rPr>
              <a:t>ερι</a:t>
            </a:r>
            <a:r>
              <a:rPr lang="en-US" sz="1800">
                <a:ea typeface="+mj-lt"/>
                <a:cs typeface="+mj-lt"/>
              </a:rPr>
              <a:t>β</a:t>
            </a:r>
            <a:r>
              <a:rPr lang="en-US" sz="1800" err="1">
                <a:ea typeface="+mj-lt"/>
                <a:cs typeface="+mj-lt"/>
              </a:rPr>
              <a:t>άλλον</a:t>
            </a:r>
            <a:r>
              <a:rPr lang="en-US" sz="1800">
                <a:ea typeface="+mj-lt"/>
                <a:cs typeface="+mj-lt"/>
              </a:rPr>
              <a:t>;</a:t>
            </a:r>
            <a:endParaRPr lang="en-US"/>
          </a:p>
          <a:p>
            <a:endParaRPr lang="en-US" sz="1800"/>
          </a:p>
          <a:p>
            <a:r>
              <a:rPr lang="en-US" sz="1800">
                <a:ea typeface="+mj-lt"/>
                <a:cs typeface="+mj-lt"/>
              </a:rPr>
              <a:t>β) </a:t>
            </a:r>
            <a:r>
              <a:rPr lang="en-US" sz="1800" err="1">
                <a:ea typeface="+mj-lt"/>
                <a:cs typeface="+mj-lt"/>
              </a:rPr>
              <a:t>Ποι</a:t>
            </a:r>
            <a:r>
              <a:rPr lang="en-US" sz="1800">
                <a:ea typeface="+mj-lt"/>
                <a:cs typeface="+mj-lt"/>
              </a:rPr>
              <a:t>α από τα επ</a:t>
            </a:r>
            <a:r>
              <a:rPr lang="en-US" sz="1800" err="1">
                <a:ea typeface="+mj-lt"/>
                <a:cs typeface="+mj-lt"/>
              </a:rPr>
              <a:t>όμεν</a:t>
            </a:r>
            <a:r>
              <a:rPr lang="en-US" sz="1800">
                <a:ea typeface="+mj-lt"/>
                <a:cs typeface="+mj-lt"/>
              </a:rPr>
              <a:t>α </a:t>
            </a:r>
            <a:r>
              <a:rPr lang="en-US" sz="1800" err="1">
                <a:ea typeface="+mj-lt"/>
                <a:cs typeface="+mj-lt"/>
              </a:rPr>
              <a:t>υλικά</a:t>
            </a:r>
            <a:r>
              <a:rPr lang="en-US" sz="1800">
                <a:ea typeface="+mj-lt"/>
                <a:cs typeface="+mj-lt"/>
              </a:rPr>
              <a:t> α</a:t>
            </a:r>
            <a:r>
              <a:rPr lang="en-US" sz="1800" err="1">
                <a:ea typeface="+mj-lt"/>
                <a:cs typeface="+mj-lt"/>
              </a:rPr>
              <a:t>νήκουν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στο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φυσικό</a:t>
            </a:r>
            <a:r>
              <a:rPr lang="en-US" sz="1800">
                <a:ea typeface="+mj-lt"/>
                <a:cs typeface="+mj-lt"/>
              </a:rPr>
              <a:t> και π</a:t>
            </a:r>
            <a:r>
              <a:rPr lang="en-US" sz="1800" err="1">
                <a:ea typeface="+mj-lt"/>
                <a:cs typeface="+mj-lt"/>
              </a:rPr>
              <a:t>οι</a:t>
            </a:r>
            <a:r>
              <a:rPr lang="en-US" sz="1800">
                <a:ea typeface="+mj-lt"/>
                <a:cs typeface="+mj-lt"/>
              </a:rPr>
              <a:t>α </a:t>
            </a:r>
            <a:r>
              <a:rPr lang="en-US" sz="1800" err="1">
                <a:ea typeface="+mj-lt"/>
                <a:cs typeface="+mj-lt"/>
              </a:rPr>
              <a:t>στο</a:t>
            </a:r>
            <a:r>
              <a:rPr lang="en-US" sz="1800">
                <a:ea typeface="+mj-lt"/>
                <a:cs typeface="+mj-lt"/>
              </a:rPr>
              <a:t> α</a:t>
            </a:r>
            <a:r>
              <a:rPr lang="en-US" sz="1800" err="1">
                <a:ea typeface="+mj-lt"/>
                <a:cs typeface="+mj-lt"/>
              </a:rPr>
              <a:t>νθρω</a:t>
            </a:r>
            <a:r>
              <a:rPr lang="en-US" sz="1800">
                <a:ea typeface="+mj-lt"/>
                <a:cs typeface="+mj-lt"/>
              </a:rPr>
              <a:t>π</a:t>
            </a:r>
            <a:r>
              <a:rPr lang="en-US" sz="1800" err="1">
                <a:ea typeface="+mj-lt"/>
                <a:cs typeface="+mj-lt"/>
              </a:rPr>
              <a:t>ογενές</a:t>
            </a:r>
            <a:r>
              <a:rPr lang="en-US" sz="1800">
                <a:ea typeface="+mj-lt"/>
                <a:cs typeface="+mj-lt"/>
              </a:rPr>
              <a:t> π</a:t>
            </a:r>
            <a:r>
              <a:rPr lang="en-US" sz="1800" err="1">
                <a:ea typeface="+mj-lt"/>
                <a:cs typeface="+mj-lt"/>
              </a:rPr>
              <a:t>ερι</a:t>
            </a:r>
            <a:r>
              <a:rPr lang="en-US" sz="1800">
                <a:ea typeface="+mj-lt"/>
                <a:cs typeface="+mj-lt"/>
              </a:rPr>
              <a:t>β</a:t>
            </a:r>
            <a:r>
              <a:rPr lang="en-US" sz="1800" err="1">
                <a:ea typeface="+mj-lt"/>
                <a:cs typeface="+mj-lt"/>
              </a:rPr>
              <a:t>άλλον</a:t>
            </a:r>
            <a:r>
              <a:rPr lang="en-US" sz="1800">
                <a:ea typeface="+mj-lt"/>
                <a:cs typeface="+mj-lt"/>
              </a:rPr>
              <a:t>;</a:t>
            </a:r>
            <a:endParaRPr lang="en-US"/>
          </a:p>
          <a:p>
            <a:endParaRPr lang="en-US" sz="180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A8BE70E-9172-EC9B-9046-3A2CC5284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2" y="1984248"/>
            <a:ext cx="9601200" cy="3657600"/>
          </a:xfrm>
        </p:spPr>
        <p:txBody>
          <a:bodyPr vert="horz" lIns="0" tIns="60949" rIns="121899" bIns="60949" rtlCol="0" anchor="t">
            <a:noAutofit/>
          </a:bodyPr>
          <a:lstStyle/>
          <a:p>
            <a:r>
              <a:rPr lang="en-US"/>
              <a:t>Α) βλ. </a:t>
            </a:r>
            <a:r>
              <a:rPr lang="en-US" err="1"/>
              <a:t>Ορισμό</a:t>
            </a:r>
            <a:endParaRPr lang="en-US"/>
          </a:p>
          <a:p>
            <a:r>
              <a:rPr lang="en-US"/>
              <a:t>Β) </a:t>
            </a:r>
            <a:r>
              <a:rPr lang="en-US" err="1">
                <a:ea typeface="+mn-lt"/>
                <a:cs typeface="+mn-lt"/>
              </a:rPr>
              <a:t>Κρ</a:t>
            </a:r>
            <a:r>
              <a:rPr lang="en-US">
                <a:ea typeface="+mn-lt"/>
                <a:cs typeface="+mn-lt"/>
              </a:rPr>
              <a:t>α</a:t>
            </a:r>
            <a:r>
              <a:rPr lang="en-US" err="1">
                <a:ea typeface="+mn-lt"/>
                <a:cs typeface="+mn-lt"/>
              </a:rPr>
              <a:t>σί</a:t>
            </a:r>
            <a:r>
              <a:rPr lang="en-US">
                <a:ea typeface="+mn-lt"/>
                <a:cs typeface="+mn-lt"/>
              </a:rPr>
              <a:t> → Α</a:t>
            </a:r>
            <a:endParaRPr lang="en-US"/>
          </a:p>
          <a:p>
            <a:pPr marL="285750" indent="-285750">
              <a:buChar char="•"/>
            </a:pPr>
            <a:r>
              <a:rPr lang="en-US" err="1">
                <a:ea typeface="+mn-lt"/>
                <a:cs typeface="+mn-lt"/>
              </a:rPr>
              <a:t>Δάσος</a:t>
            </a:r>
            <a:r>
              <a:rPr lang="en-US">
                <a:ea typeface="+mn-lt"/>
                <a:cs typeface="+mn-lt"/>
              </a:rPr>
              <a:t> → Φ</a:t>
            </a:r>
            <a:endParaRPr lang="en-US"/>
          </a:p>
          <a:p>
            <a:pPr marL="285750" indent="-285750">
              <a:buChar char="•"/>
            </a:pPr>
            <a:r>
              <a:rPr lang="en-US" err="1">
                <a:ea typeface="+mn-lt"/>
                <a:cs typeface="+mn-lt"/>
              </a:rPr>
              <a:t>Κιμωλί</a:t>
            </a:r>
            <a:r>
              <a:rPr lang="en-US">
                <a:ea typeface="+mn-lt"/>
                <a:cs typeface="+mn-lt"/>
              </a:rPr>
              <a:t>α → Α</a:t>
            </a:r>
            <a:endParaRPr lang="en-US"/>
          </a:p>
          <a:p>
            <a:pPr marL="285750" indent="-285750">
              <a:buChar char="•"/>
            </a:pPr>
            <a:r>
              <a:rPr lang="en-US" err="1">
                <a:ea typeface="+mn-lt"/>
                <a:cs typeface="+mn-lt"/>
              </a:rPr>
              <a:t>Κτίρι</a:t>
            </a:r>
            <a:r>
              <a:rPr lang="en-US">
                <a:ea typeface="+mn-lt"/>
                <a:cs typeface="+mn-lt"/>
              </a:rPr>
              <a:t>α → Α</a:t>
            </a:r>
            <a:endParaRPr lang="en-US"/>
          </a:p>
          <a:p>
            <a:pPr marL="285750" indent="-285750">
              <a:buChar char="•"/>
            </a:pPr>
            <a:r>
              <a:rPr lang="en-US" err="1">
                <a:ea typeface="+mn-lt"/>
                <a:cs typeface="+mn-lt"/>
              </a:rPr>
              <a:t>Φάρμ</a:t>
            </a:r>
            <a:r>
              <a:rPr lang="en-US">
                <a:ea typeface="+mn-lt"/>
                <a:cs typeface="+mn-lt"/>
              </a:rPr>
              <a:t>ακα → Α</a:t>
            </a:r>
            <a:endParaRPr lang="en-US"/>
          </a:p>
          <a:p>
            <a:pPr marL="285750" indent="-285750">
              <a:buChar char="•"/>
            </a:pPr>
            <a:r>
              <a:rPr lang="en-US" err="1">
                <a:ea typeface="+mn-lt"/>
                <a:cs typeface="+mn-lt"/>
              </a:rPr>
              <a:t>Συσκευ</a:t>
            </a:r>
            <a:r>
              <a:rPr lang="en-US">
                <a:ea typeface="+mn-lt"/>
                <a:cs typeface="+mn-lt"/>
              </a:rPr>
              <a:t>α</a:t>
            </a:r>
            <a:r>
              <a:rPr lang="en-US" err="1">
                <a:ea typeface="+mn-lt"/>
                <a:cs typeface="+mn-lt"/>
              </a:rPr>
              <a:t>σμένοι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χυμοί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φρούτων</a:t>
            </a:r>
            <a:r>
              <a:rPr lang="en-US">
                <a:ea typeface="+mn-lt"/>
                <a:cs typeface="+mn-lt"/>
              </a:rPr>
              <a:t> → Α</a:t>
            </a:r>
            <a:endParaRPr lang="en-US"/>
          </a:p>
          <a:p>
            <a:pPr marL="285750" indent="-285750"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88EA2-8CA8-CAF1-073D-8872197F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146" y="6400801"/>
            <a:ext cx="1107518" cy="3206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EB37DED6-D4C7-42EE-AB49-D2E39E64FDE4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97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82005">
        <p159:morph option="byObject"/>
      </p:transition>
    </mc:Choice>
    <mc:Fallback>
      <p:transition spd="slow" advTm="82005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4DF85-8C39-7398-936F-5D93A8B8A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ΣΥΝΕΧΕΙΑ...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7D6C9-DAD0-EEF2-A26A-E5CC448AB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Σύννεφ</a:t>
            </a:r>
            <a:r>
              <a:rPr lang="en-US">
                <a:ea typeface="+mn-lt"/>
                <a:cs typeface="+mn-lt"/>
              </a:rPr>
              <a:t>α → Φ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Υδρογόνο</a:t>
            </a:r>
            <a:r>
              <a:rPr lang="en-US">
                <a:ea typeface="+mn-lt"/>
                <a:cs typeface="+mn-lt"/>
              </a:rPr>
              <a:t> → Α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Λάδι</a:t>
            </a:r>
            <a:r>
              <a:rPr lang="en-US">
                <a:ea typeface="+mn-lt"/>
                <a:cs typeface="+mn-lt"/>
              </a:rPr>
              <a:t> → Α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Μέλι</a:t>
            </a:r>
            <a:r>
              <a:rPr lang="en-US">
                <a:ea typeface="+mn-lt"/>
                <a:cs typeface="+mn-lt"/>
              </a:rPr>
              <a:t> → Α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Λι</a:t>
            </a:r>
            <a:r>
              <a:rPr lang="en-US">
                <a:ea typeface="+mn-lt"/>
                <a:cs typeface="+mn-lt"/>
              </a:rPr>
              <a:t>β</a:t>
            </a:r>
            <a:r>
              <a:rPr lang="en-US" err="1">
                <a:ea typeface="+mn-lt"/>
                <a:cs typeface="+mn-lt"/>
              </a:rPr>
              <a:t>άδι</a:t>
            </a:r>
            <a:r>
              <a:rPr lang="en-US">
                <a:ea typeface="+mn-lt"/>
                <a:cs typeface="+mn-lt"/>
              </a:rPr>
              <a:t> → Φ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Άμμος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θάλ</a:t>
            </a:r>
            <a:r>
              <a:rPr lang="en-US">
                <a:ea typeface="+mn-lt"/>
                <a:cs typeface="+mn-lt"/>
              </a:rPr>
              <a:t>α</a:t>
            </a:r>
            <a:r>
              <a:rPr lang="en-US" err="1">
                <a:ea typeface="+mn-lt"/>
                <a:cs typeface="+mn-lt"/>
              </a:rPr>
              <a:t>σσ</a:t>
            </a:r>
            <a:r>
              <a:rPr lang="en-US">
                <a:ea typeface="+mn-lt"/>
                <a:cs typeface="+mn-lt"/>
              </a:rPr>
              <a:t>ας → Φ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98024-95E5-53C8-E2C5-493773C3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294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38848">
        <p159:morph option="byObject"/>
      </p:transition>
    </mc:Choice>
    <mc:Fallback>
      <p:transition spd="slow" advTm="3884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812" y="-1587740"/>
            <a:ext cx="7591905" cy="5016740"/>
          </a:xfrm>
        </p:spPr>
        <p:txBody>
          <a:bodyPr>
            <a:noAutofit/>
          </a:bodyPr>
          <a:lstStyle/>
          <a:p>
            <a:r>
              <a:rPr lang="en-US"/>
              <a:t>Η ΠΡΩΤΗ ΓΝΩΡΙΜΙΑ ΜΕ ΤΗ ΧΗΜΕΙΑ</a:t>
            </a:r>
          </a:p>
          <a:p>
            <a:endParaRPr lang="en-US"/>
          </a:p>
        </p:txBody>
      </p:sp>
      <p:pic>
        <p:nvPicPr>
          <p:cNvPr id="12" name="Picture Placeholder 11" descr="Business team brainstorming">
            <a:extLst>
              <a:ext uri="{FF2B5EF4-FFF2-40B4-BE49-F238E27FC236}">
                <a16:creationId xmlns:a16="http://schemas.microsoft.com/office/drawing/2014/main" id="{37364A35-C876-42A6-ABA9-9A97C9E793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75" y="17527"/>
            <a:ext cx="3944303" cy="6822059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808" y="2742183"/>
            <a:ext cx="7118992" cy="4132091"/>
          </a:xfrm>
        </p:spPr>
        <p:txBody>
          <a:bodyPr>
            <a:normAutofit lnSpcReduction="10000"/>
          </a:bodyPr>
          <a:lstStyle/>
          <a:p>
            <a:r>
              <a:rPr lang="en-US">
                <a:ea typeface="+mn-lt"/>
                <a:cs typeface="+mn-lt"/>
              </a:rPr>
              <a:t>Η </a:t>
            </a:r>
            <a:r>
              <a:rPr lang="en-US" err="1">
                <a:ea typeface="+mn-lt"/>
                <a:cs typeface="+mn-lt"/>
              </a:rPr>
              <a:t>Χημεί</a:t>
            </a:r>
            <a:r>
              <a:rPr lang="en-US">
                <a:ea typeface="+mn-lt"/>
                <a:cs typeface="+mn-lt"/>
              </a:rPr>
              <a:t>α </a:t>
            </a:r>
            <a:r>
              <a:rPr lang="en-US" err="1">
                <a:ea typeface="+mn-lt"/>
                <a:cs typeface="+mn-lt"/>
              </a:rPr>
              <a:t>είν</a:t>
            </a:r>
            <a:r>
              <a:rPr lang="en-US">
                <a:ea typeface="+mn-lt"/>
                <a:cs typeface="+mn-lt"/>
              </a:rPr>
              <a:t>αι η επ</a:t>
            </a:r>
            <a:r>
              <a:rPr lang="en-US" err="1">
                <a:ea typeface="+mn-lt"/>
                <a:cs typeface="+mn-lt"/>
              </a:rPr>
              <a:t>ιστήμη</a:t>
            </a:r>
            <a:r>
              <a:rPr lang="en-US">
                <a:ea typeface="+mn-lt"/>
                <a:cs typeface="+mn-lt"/>
              </a:rPr>
              <a:t> π</a:t>
            </a:r>
            <a:r>
              <a:rPr lang="en-US" err="1">
                <a:ea typeface="+mn-lt"/>
                <a:cs typeface="+mn-lt"/>
              </a:rPr>
              <a:t>ου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μελετά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την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ύλη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δηλ</a:t>
            </a:r>
            <a:r>
              <a:rPr lang="en-US">
                <a:ea typeface="+mn-lt"/>
                <a:cs typeface="+mn-lt"/>
              </a:rPr>
              <a:t>α</a:t>
            </a:r>
            <a:r>
              <a:rPr lang="en-US" err="1">
                <a:ea typeface="+mn-lt"/>
                <a:cs typeface="+mn-lt"/>
              </a:rPr>
              <a:t>δή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όλ</a:t>
            </a:r>
            <a:r>
              <a:rPr lang="en-US">
                <a:ea typeface="+mn-lt"/>
                <a:cs typeface="+mn-lt"/>
              </a:rPr>
              <a:t>α </a:t>
            </a:r>
            <a:r>
              <a:rPr lang="en-US" err="1">
                <a:ea typeface="+mn-lt"/>
                <a:cs typeface="+mn-lt"/>
              </a:rPr>
              <a:t>όσ</a:t>
            </a:r>
            <a:r>
              <a:rPr lang="en-US">
                <a:ea typeface="+mn-lt"/>
                <a:cs typeface="+mn-lt"/>
              </a:rPr>
              <a:t>α υπ</a:t>
            </a:r>
            <a:r>
              <a:rPr lang="en-US" err="1">
                <a:ea typeface="+mn-lt"/>
                <a:cs typeface="+mn-lt"/>
              </a:rPr>
              <a:t>άρχουν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γύρω</a:t>
            </a:r>
            <a:r>
              <a:rPr lang="en-US">
                <a:ea typeface="+mn-lt"/>
                <a:cs typeface="+mn-lt"/>
              </a:rPr>
              <a:t> μας: </a:t>
            </a:r>
            <a:r>
              <a:rPr lang="en-US" err="1">
                <a:ea typeface="+mn-lt"/>
                <a:cs typeface="+mn-lt"/>
              </a:rPr>
              <a:t>τον</a:t>
            </a:r>
            <a:r>
              <a:rPr lang="en-US">
                <a:ea typeface="+mn-lt"/>
                <a:cs typeface="+mn-lt"/>
              </a:rPr>
              <a:t> α</a:t>
            </a:r>
            <a:r>
              <a:rPr lang="en-US" err="1">
                <a:ea typeface="+mn-lt"/>
                <a:cs typeface="+mn-lt"/>
              </a:rPr>
              <a:t>έρ</a:t>
            </a:r>
            <a:r>
              <a:rPr lang="en-US">
                <a:ea typeface="+mn-lt"/>
                <a:cs typeface="+mn-lt"/>
              </a:rPr>
              <a:t>α π</a:t>
            </a:r>
            <a:r>
              <a:rPr lang="en-US" err="1">
                <a:ea typeface="+mn-lt"/>
                <a:cs typeface="+mn-lt"/>
              </a:rPr>
              <a:t>ου</a:t>
            </a:r>
            <a:r>
              <a:rPr lang="en-US">
                <a:ea typeface="+mn-lt"/>
                <a:cs typeface="+mn-lt"/>
              </a:rPr>
              <a:t> αναπ</a:t>
            </a:r>
            <a:r>
              <a:rPr lang="en-US" err="1">
                <a:ea typeface="+mn-lt"/>
                <a:cs typeface="+mn-lt"/>
              </a:rPr>
              <a:t>νέουμε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το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νερό</a:t>
            </a:r>
            <a:r>
              <a:rPr lang="en-US">
                <a:ea typeface="+mn-lt"/>
                <a:cs typeface="+mn-lt"/>
              </a:rPr>
              <a:t> π</a:t>
            </a:r>
            <a:r>
              <a:rPr lang="en-US" err="1">
                <a:ea typeface="+mn-lt"/>
                <a:cs typeface="+mn-lt"/>
              </a:rPr>
              <a:t>ου</a:t>
            </a:r>
            <a:r>
              <a:rPr lang="en-US">
                <a:ea typeface="+mn-lt"/>
                <a:cs typeface="+mn-lt"/>
              </a:rPr>
              <a:t> π</a:t>
            </a:r>
            <a:r>
              <a:rPr lang="en-US" err="1">
                <a:ea typeface="+mn-lt"/>
                <a:cs typeface="+mn-lt"/>
              </a:rPr>
              <a:t>ίνουμε</a:t>
            </a:r>
            <a:r>
              <a:rPr lang="en-US">
                <a:ea typeface="+mn-lt"/>
                <a:cs typeface="+mn-lt"/>
              </a:rPr>
              <a:t>, τα </a:t>
            </a:r>
            <a:r>
              <a:rPr lang="en-US" err="1">
                <a:ea typeface="+mn-lt"/>
                <a:cs typeface="+mn-lt"/>
              </a:rPr>
              <a:t>τρόφιμ</a:t>
            </a:r>
            <a:r>
              <a:rPr lang="en-US">
                <a:ea typeface="+mn-lt"/>
                <a:cs typeface="+mn-lt"/>
              </a:rPr>
              <a:t>α π</a:t>
            </a:r>
            <a:r>
              <a:rPr lang="en-US" err="1">
                <a:ea typeface="+mn-lt"/>
                <a:cs typeface="+mn-lt"/>
              </a:rPr>
              <a:t>ου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τρώμε</a:t>
            </a:r>
            <a:r>
              <a:rPr lang="en-US">
                <a:ea typeface="+mn-lt"/>
                <a:cs typeface="+mn-lt"/>
              </a:rPr>
              <a:t>, α</a:t>
            </a:r>
            <a:r>
              <a:rPr lang="en-US" err="1">
                <a:ea typeface="+mn-lt"/>
                <a:cs typeface="+mn-lt"/>
              </a:rPr>
              <a:t>κόμη</a:t>
            </a:r>
            <a:r>
              <a:rPr lang="en-US">
                <a:ea typeface="+mn-lt"/>
                <a:cs typeface="+mn-lt"/>
              </a:rPr>
              <a:t> και </a:t>
            </a:r>
            <a:r>
              <a:rPr lang="en-US" err="1">
                <a:ea typeface="+mn-lt"/>
                <a:cs typeface="+mn-lt"/>
              </a:rPr>
              <a:t>το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σώμ</a:t>
            </a:r>
            <a:r>
              <a:rPr lang="en-US">
                <a:ea typeface="+mn-lt"/>
                <a:cs typeface="+mn-lt"/>
              </a:rPr>
              <a:t>α μας. </a:t>
            </a:r>
            <a:r>
              <a:rPr lang="en-US" err="1">
                <a:ea typeface="+mn-lt"/>
                <a:cs typeface="+mn-lt"/>
              </a:rPr>
              <a:t>Στόχος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της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είν</a:t>
            </a:r>
            <a:r>
              <a:rPr lang="en-US">
                <a:ea typeface="+mn-lt"/>
                <a:cs typeface="+mn-lt"/>
              </a:rPr>
              <a:t>αι να κατα</a:t>
            </a:r>
            <a:r>
              <a:rPr lang="en-US" err="1">
                <a:ea typeface="+mn-lt"/>
                <a:cs typeface="+mn-lt"/>
              </a:rPr>
              <a:t>νοήσουμε</a:t>
            </a:r>
            <a:r>
              <a:rPr lang="en-US">
                <a:ea typeface="+mn-lt"/>
                <a:cs typeface="+mn-lt"/>
              </a:rPr>
              <a:t> από </a:t>
            </a:r>
            <a:r>
              <a:rPr lang="en-US" err="1">
                <a:ea typeface="+mn-lt"/>
                <a:cs typeface="+mn-lt"/>
              </a:rPr>
              <a:t>τι</a:t>
            </a:r>
            <a:r>
              <a:rPr lang="en-US">
                <a:ea typeface="+mn-lt"/>
                <a:cs typeface="+mn-lt"/>
              </a:rPr>
              <a:t> απ</a:t>
            </a:r>
            <a:r>
              <a:rPr lang="en-US" err="1">
                <a:ea typeface="+mn-lt"/>
                <a:cs typeface="+mn-lt"/>
              </a:rPr>
              <a:t>οτελούντ</a:t>
            </a:r>
            <a:r>
              <a:rPr lang="en-US">
                <a:ea typeface="+mn-lt"/>
                <a:cs typeface="+mn-lt"/>
              </a:rPr>
              <a:t>αι τα </a:t>
            </a:r>
            <a:r>
              <a:rPr lang="en-US" err="1">
                <a:ea typeface="+mn-lt"/>
                <a:cs typeface="+mn-lt"/>
              </a:rPr>
              <a:t>υλικά</a:t>
            </a:r>
            <a:r>
              <a:rPr lang="en-US">
                <a:ea typeface="+mn-lt"/>
                <a:cs typeface="+mn-lt"/>
              </a:rPr>
              <a:t> και π</a:t>
            </a:r>
            <a:r>
              <a:rPr lang="en-US" err="1">
                <a:ea typeface="+mn-lt"/>
                <a:cs typeface="+mn-lt"/>
              </a:rPr>
              <a:t>ώς</a:t>
            </a:r>
            <a:r>
              <a:rPr lang="en-US">
                <a:ea typeface="+mn-lt"/>
                <a:cs typeface="+mn-lt"/>
              </a:rPr>
              <a:t> α</a:t>
            </a:r>
            <a:r>
              <a:rPr lang="en-US" err="1">
                <a:ea typeface="+mn-lt"/>
                <a:cs typeface="+mn-lt"/>
              </a:rPr>
              <a:t>λλάζουν</a:t>
            </a:r>
            <a:r>
              <a:rPr lang="en-US">
                <a:ea typeface="+mn-lt"/>
                <a:cs typeface="+mn-lt"/>
              </a:rPr>
              <a:t>.</a:t>
            </a:r>
            <a:br>
              <a:rPr lang="en-US"/>
            </a:br>
            <a:r>
              <a:rPr lang="en-US" err="1">
                <a:ea typeface="+mn-lt"/>
                <a:cs typeface="+mn-lt"/>
              </a:rPr>
              <a:t>Στη</a:t>
            </a:r>
            <a:r>
              <a:rPr lang="en-US">
                <a:ea typeface="+mn-lt"/>
                <a:cs typeface="+mn-lt"/>
              </a:rPr>
              <a:t> Β΄ </a:t>
            </a:r>
            <a:r>
              <a:rPr lang="en-US" err="1">
                <a:ea typeface="+mn-lt"/>
                <a:cs typeface="+mn-lt"/>
              </a:rPr>
              <a:t>Γυμν</a:t>
            </a:r>
            <a:r>
              <a:rPr lang="en-US">
                <a:ea typeface="+mn-lt"/>
                <a:cs typeface="+mn-lt"/>
              </a:rPr>
              <a:t>α</a:t>
            </a:r>
            <a:r>
              <a:rPr lang="en-US" err="1">
                <a:ea typeface="+mn-lt"/>
                <a:cs typeface="+mn-lt"/>
              </a:rPr>
              <a:t>σίου</a:t>
            </a:r>
            <a:r>
              <a:rPr lang="en-US">
                <a:ea typeface="+mn-lt"/>
                <a:cs typeface="+mn-lt"/>
              </a:rPr>
              <a:t>, τα πα</a:t>
            </a:r>
            <a:r>
              <a:rPr lang="en-US" err="1">
                <a:ea typeface="+mn-lt"/>
                <a:cs typeface="+mn-lt"/>
              </a:rPr>
              <a:t>ιδιά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έρχοντ</a:t>
            </a:r>
            <a:r>
              <a:rPr lang="en-US">
                <a:ea typeface="+mn-lt"/>
                <a:cs typeface="+mn-lt"/>
              </a:rPr>
              <a:t>αι </a:t>
            </a:r>
            <a:r>
              <a:rPr lang="en-US" err="1">
                <a:ea typeface="+mn-lt"/>
                <a:cs typeface="+mn-lt"/>
              </a:rPr>
              <a:t>γι</a:t>
            </a:r>
            <a:r>
              <a:rPr lang="en-US">
                <a:ea typeface="+mn-lt"/>
                <a:cs typeface="+mn-lt"/>
              </a:rPr>
              <a:t>α π</a:t>
            </a:r>
            <a:r>
              <a:rPr lang="en-US" err="1">
                <a:ea typeface="+mn-lt"/>
                <a:cs typeface="+mn-lt"/>
              </a:rPr>
              <a:t>ρώτη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φορά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οργ</a:t>
            </a:r>
            <a:r>
              <a:rPr lang="en-US">
                <a:ea typeface="+mn-lt"/>
                <a:cs typeface="+mn-lt"/>
              </a:rPr>
              <a:t>α</a:t>
            </a:r>
            <a:r>
              <a:rPr lang="en-US" err="1">
                <a:ea typeface="+mn-lt"/>
                <a:cs typeface="+mn-lt"/>
              </a:rPr>
              <a:t>νωμέν</a:t>
            </a:r>
            <a:r>
              <a:rPr lang="en-US">
                <a:ea typeface="+mn-lt"/>
                <a:cs typeface="+mn-lt"/>
              </a:rPr>
              <a:t>α </a:t>
            </a:r>
            <a:r>
              <a:rPr lang="en-US" err="1">
                <a:ea typeface="+mn-lt"/>
                <a:cs typeface="+mn-lt"/>
              </a:rPr>
              <a:t>σε</a:t>
            </a:r>
            <a:r>
              <a:rPr lang="en-US">
                <a:ea typeface="+mn-lt"/>
                <a:cs typeface="+mn-lt"/>
              </a:rPr>
              <a:t> επα</a:t>
            </a:r>
            <a:r>
              <a:rPr lang="en-US" err="1">
                <a:ea typeface="+mn-lt"/>
                <a:cs typeface="+mn-lt"/>
              </a:rPr>
              <a:t>φή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με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τη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Χημεί</a:t>
            </a:r>
            <a:r>
              <a:rPr lang="en-US">
                <a:ea typeface="+mn-lt"/>
                <a:cs typeface="+mn-lt"/>
              </a:rPr>
              <a:t>α. </a:t>
            </a:r>
            <a:r>
              <a:rPr lang="en-US" err="1">
                <a:ea typeface="+mn-lt"/>
                <a:cs typeface="+mn-lt"/>
              </a:rPr>
              <a:t>Αν</a:t>
            </a:r>
            <a:r>
              <a:rPr lang="en-US">
                <a:ea typeface="+mn-lt"/>
                <a:cs typeface="+mn-lt"/>
              </a:rPr>
              <a:t>ακα</a:t>
            </a:r>
            <a:r>
              <a:rPr lang="en-US" err="1">
                <a:ea typeface="+mn-lt"/>
                <a:cs typeface="+mn-lt"/>
              </a:rPr>
              <a:t>λύ</a:t>
            </a:r>
            <a:r>
              <a:rPr lang="en-US">
                <a:ea typeface="+mn-lt"/>
                <a:cs typeface="+mn-lt"/>
              </a:rPr>
              <a:t>π</a:t>
            </a:r>
            <a:r>
              <a:rPr lang="en-US" err="1">
                <a:ea typeface="+mn-lt"/>
                <a:cs typeface="+mn-lt"/>
              </a:rPr>
              <a:t>τουν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ότι</a:t>
            </a:r>
            <a:r>
              <a:rPr lang="en-US">
                <a:ea typeface="+mn-lt"/>
                <a:cs typeface="+mn-lt"/>
              </a:rPr>
              <a:t> π</a:t>
            </a:r>
            <a:r>
              <a:rPr lang="en-US" err="1">
                <a:ea typeface="+mn-lt"/>
                <a:cs typeface="+mn-lt"/>
              </a:rPr>
              <a:t>ίσω</a:t>
            </a:r>
            <a:r>
              <a:rPr lang="en-US">
                <a:ea typeface="+mn-lt"/>
                <a:cs typeface="+mn-lt"/>
              </a:rPr>
              <a:t> από </a:t>
            </a:r>
            <a:r>
              <a:rPr lang="en-US" err="1">
                <a:ea typeface="+mn-lt"/>
                <a:cs typeface="+mn-lt"/>
              </a:rPr>
              <a:t>κάθε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φυσικό</a:t>
            </a:r>
            <a:r>
              <a:rPr lang="en-US">
                <a:ea typeface="+mn-lt"/>
                <a:cs typeface="+mn-lt"/>
              </a:rPr>
              <a:t> φα</a:t>
            </a:r>
            <a:r>
              <a:rPr lang="en-US" err="1">
                <a:ea typeface="+mn-lt"/>
                <a:cs typeface="+mn-lt"/>
              </a:rPr>
              <a:t>ινόμενο</a:t>
            </a:r>
            <a:r>
              <a:rPr lang="en-US">
                <a:ea typeface="+mn-lt"/>
                <a:cs typeface="+mn-lt"/>
              </a:rPr>
              <a:t> ή κα</a:t>
            </a:r>
            <a:r>
              <a:rPr lang="en-US" err="1">
                <a:ea typeface="+mn-lt"/>
                <a:cs typeface="+mn-lt"/>
              </a:rPr>
              <a:t>θημερινό</a:t>
            </a:r>
            <a:r>
              <a:rPr lang="en-US">
                <a:ea typeface="+mn-lt"/>
                <a:cs typeface="+mn-lt"/>
              </a:rPr>
              <a:t> α</a:t>
            </a:r>
            <a:r>
              <a:rPr lang="en-US" err="1">
                <a:ea typeface="+mn-lt"/>
                <a:cs typeface="+mn-lt"/>
              </a:rPr>
              <a:t>ντικείμενο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κρύ</a:t>
            </a:r>
            <a:r>
              <a:rPr lang="en-US">
                <a:ea typeface="+mn-lt"/>
                <a:cs typeface="+mn-lt"/>
              </a:rPr>
              <a:t>β</a:t>
            </a:r>
            <a:r>
              <a:rPr lang="en-US" err="1">
                <a:ea typeface="+mn-lt"/>
                <a:cs typeface="+mn-lt"/>
              </a:rPr>
              <a:t>ετ</a:t>
            </a:r>
            <a:r>
              <a:rPr lang="en-US">
                <a:ea typeface="+mn-lt"/>
                <a:cs typeface="+mn-lt"/>
              </a:rPr>
              <a:t>αι </a:t>
            </a:r>
            <a:r>
              <a:rPr lang="en-US" err="1">
                <a:ea typeface="+mn-lt"/>
                <a:cs typeface="+mn-lt"/>
              </a:rPr>
              <a:t>μι</a:t>
            </a:r>
            <a:r>
              <a:rPr lang="en-US">
                <a:ea typeface="+mn-lt"/>
                <a:cs typeface="+mn-lt"/>
              </a:rPr>
              <a:t>α </a:t>
            </a:r>
            <a:r>
              <a:rPr lang="en-US" err="1">
                <a:ea typeface="+mn-lt"/>
                <a:cs typeface="+mn-lt"/>
              </a:rPr>
              <a:t>εξήγηση</a:t>
            </a:r>
            <a:r>
              <a:rPr lang="en-US">
                <a:ea typeface="+mn-lt"/>
                <a:cs typeface="+mn-lt"/>
              </a:rPr>
              <a:t> βα</a:t>
            </a:r>
            <a:r>
              <a:rPr lang="en-US" err="1">
                <a:ea typeface="+mn-lt"/>
                <a:cs typeface="+mn-lt"/>
              </a:rPr>
              <a:t>σισμένη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σε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χημικές</a:t>
            </a:r>
            <a:r>
              <a:rPr lang="en-US">
                <a:ea typeface="+mn-lt"/>
                <a:cs typeface="+mn-lt"/>
              </a:rPr>
              <a:t> α</a:t>
            </a:r>
            <a:r>
              <a:rPr lang="en-US" err="1">
                <a:ea typeface="+mn-lt"/>
                <a:cs typeface="+mn-lt"/>
              </a:rPr>
              <a:t>ρχές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Έτσι</a:t>
            </a:r>
            <a:r>
              <a:rPr lang="en-US">
                <a:ea typeface="+mn-lt"/>
                <a:cs typeface="+mn-lt"/>
              </a:rPr>
              <a:t>, η </a:t>
            </a:r>
            <a:r>
              <a:rPr lang="en-US" err="1">
                <a:ea typeface="+mn-lt"/>
                <a:cs typeface="+mn-lt"/>
              </a:rPr>
              <a:t>Χημεί</a:t>
            </a:r>
            <a:r>
              <a:rPr lang="en-US">
                <a:ea typeface="+mn-lt"/>
                <a:cs typeface="+mn-lt"/>
              </a:rPr>
              <a:t>α </a:t>
            </a:r>
            <a:r>
              <a:rPr lang="en-US" err="1">
                <a:ea typeface="+mn-lt"/>
                <a:cs typeface="+mn-lt"/>
              </a:rPr>
              <a:t>δεν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είν</a:t>
            </a:r>
            <a:r>
              <a:rPr lang="en-US">
                <a:ea typeface="+mn-lt"/>
                <a:cs typeface="+mn-lt"/>
              </a:rPr>
              <a:t>αι </a:t>
            </a:r>
            <a:r>
              <a:rPr lang="en-US" err="1">
                <a:ea typeface="+mn-lt"/>
                <a:cs typeface="+mn-lt"/>
              </a:rPr>
              <a:t>κάτι</a:t>
            </a:r>
            <a:r>
              <a:rPr lang="en-US">
                <a:ea typeface="+mn-lt"/>
                <a:cs typeface="+mn-lt"/>
              </a:rPr>
              <a:t> μα</a:t>
            </a:r>
            <a:r>
              <a:rPr lang="en-US" err="1">
                <a:ea typeface="+mn-lt"/>
                <a:cs typeface="+mn-lt"/>
              </a:rPr>
              <a:t>κρινό</a:t>
            </a:r>
            <a:r>
              <a:rPr lang="en-US">
                <a:ea typeface="+mn-lt"/>
                <a:cs typeface="+mn-lt"/>
              </a:rPr>
              <a:t> και </a:t>
            </a:r>
            <a:r>
              <a:rPr lang="en-US" err="1">
                <a:ea typeface="+mn-lt"/>
                <a:cs typeface="+mn-lt"/>
              </a:rPr>
              <a:t>δύσκολο</a:t>
            </a:r>
            <a:r>
              <a:rPr lang="en-US">
                <a:ea typeface="+mn-lt"/>
                <a:cs typeface="+mn-lt"/>
              </a:rPr>
              <a:t>, α</a:t>
            </a:r>
            <a:r>
              <a:rPr lang="en-US" err="1">
                <a:ea typeface="+mn-lt"/>
                <a:cs typeface="+mn-lt"/>
              </a:rPr>
              <a:t>λλά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μι</a:t>
            </a:r>
            <a:r>
              <a:rPr lang="en-US">
                <a:ea typeface="+mn-lt"/>
                <a:cs typeface="+mn-lt"/>
              </a:rPr>
              <a:t>α </a:t>
            </a:r>
            <a:r>
              <a:rPr lang="en-US" err="1">
                <a:ea typeface="+mn-lt"/>
                <a:cs typeface="+mn-lt"/>
              </a:rPr>
              <a:t>γνώση</a:t>
            </a:r>
            <a:r>
              <a:rPr lang="en-US">
                <a:ea typeface="+mn-lt"/>
                <a:cs typeface="+mn-lt"/>
              </a:rPr>
              <a:t> π</a:t>
            </a:r>
            <a:r>
              <a:rPr lang="en-US" err="1">
                <a:ea typeface="+mn-lt"/>
                <a:cs typeface="+mn-lt"/>
              </a:rPr>
              <a:t>ου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τους</a:t>
            </a:r>
            <a:r>
              <a:rPr lang="en-US">
                <a:ea typeface="+mn-lt"/>
                <a:cs typeface="+mn-lt"/>
              </a:rPr>
              <a:t> β</a:t>
            </a:r>
            <a:r>
              <a:rPr lang="en-US" err="1">
                <a:ea typeface="+mn-lt"/>
                <a:cs typeface="+mn-lt"/>
              </a:rPr>
              <a:t>οηθά</a:t>
            </a:r>
            <a:r>
              <a:rPr lang="en-US">
                <a:ea typeface="+mn-lt"/>
                <a:cs typeface="+mn-lt"/>
              </a:rPr>
              <a:t> να </a:t>
            </a:r>
            <a:r>
              <a:rPr lang="en-US" err="1">
                <a:ea typeface="+mn-lt"/>
                <a:cs typeface="+mn-lt"/>
              </a:rPr>
              <a:t>εξηγήσουν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τον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κόσμο</a:t>
            </a:r>
            <a:r>
              <a:rPr lang="en-US">
                <a:ea typeface="+mn-lt"/>
                <a:cs typeface="+mn-lt"/>
              </a:rPr>
              <a:t> και να </a:t>
            </a:r>
            <a:r>
              <a:rPr lang="en-US" err="1">
                <a:ea typeface="+mn-lt"/>
                <a:cs typeface="+mn-lt"/>
              </a:rPr>
              <a:t>γίνουν</a:t>
            </a:r>
            <a:r>
              <a:rPr lang="en-US">
                <a:ea typeface="+mn-lt"/>
                <a:cs typeface="+mn-lt"/>
              </a:rPr>
              <a:t> π</a:t>
            </a:r>
            <a:r>
              <a:rPr lang="en-US" err="1">
                <a:ea typeface="+mn-lt"/>
                <a:cs typeface="+mn-lt"/>
              </a:rPr>
              <a:t>ιο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συνειδητοί</a:t>
            </a:r>
            <a:r>
              <a:rPr lang="en-US">
                <a:ea typeface="+mn-lt"/>
                <a:cs typeface="+mn-lt"/>
              </a:rPr>
              <a:t> π</a:t>
            </a:r>
            <a:r>
              <a:rPr lang="en-US" err="1">
                <a:ea typeface="+mn-lt"/>
                <a:cs typeface="+mn-lt"/>
              </a:rPr>
              <a:t>ολίτες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του</a:t>
            </a:r>
            <a:r>
              <a:rPr lang="en-US">
                <a:ea typeface="+mn-lt"/>
                <a:cs typeface="+mn-lt"/>
              </a:rPr>
              <a:t> α</a:t>
            </a:r>
            <a:r>
              <a:rPr lang="en-US" err="1">
                <a:ea typeface="+mn-lt"/>
                <a:cs typeface="+mn-lt"/>
              </a:rPr>
              <a:t>ύριο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0D2A9-4F46-6139-CAD9-1811155D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50773">
        <p159:morph option="byObject"/>
      </p:transition>
    </mc:Choice>
    <mc:Fallback>
      <p:transition spd="slow" advTm="50773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9F5B-9C03-2617-34C8-7269B09EC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>
                <a:ea typeface="+mj-lt"/>
                <a:cs typeface="+mj-lt"/>
              </a:rPr>
              <a:t>Να α</a:t>
            </a:r>
            <a:r>
              <a:rPr lang="en-US" sz="1800" err="1">
                <a:ea typeface="+mj-lt"/>
                <a:cs typeface="+mj-lt"/>
              </a:rPr>
              <a:t>ντιστοιχίσετε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κάθε</a:t>
            </a:r>
            <a:r>
              <a:rPr lang="en-US" sz="1800">
                <a:ea typeface="+mj-lt"/>
                <a:cs typeface="+mj-lt"/>
              </a:rPr>
              <a:t> π</a:t>
            </a:r>
            <a:r>
              <a:rPr lang="en-US" sz="1800" err="1">
                <a:ea typeface="+mj-lt"/>
                <a:cs typeface="+mj-lt"/>
              </a:rPr>
              <a:t>ρώτη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ύλη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της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στήλης</a:t>
            </a:r>
            <a:r>
              <a:rPr lang="en-US" sz="1800">
                <a:ea typeface="+mj-lt"/>
                <a:cs typeface="+mj-lt"/>
              </a:rPr>
              <a:t> Α μ’ </a:t>
            </a:r>
            <a:r>
              <a:rPr lang="en-US" sz="1800" err="1">
                <a:ea typeface="+mj-lt"/>
                <a:cs typeface="+mj-lt"/>
              </a:rPr>
              <a:t>έν</a:t>
            </a:r>
            <a:r>
              <a:rPr lang="en-US" sz="1800">
                <a:ea typeface="+mj-lt"/>
                <a:cs typeface="+mj-lt"/>
              </a:rPr>
              <a:t>α π</a:t>
            </a:r>
            <a:r>
              <a:rPr lang="en-US" sz="1800" err="1">
                <a:ea typeface="+mj-lt"/>
                <a:cs typeface="+mj-lt"/>
              </a:rPr>
              <a:t>ροϊόν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της</a:t>
            </a:r>
            <a:r>
              <a:rPr lang="en-US" sz="1800">
                <a:ea typeface="+mj-lt"/>
                <a:cs typeface="+mj-lt"/>
              </a:rPr>
              <a:t> </a:t>
            </a:r>
            <a:r>
              <a:rPr lang="en-US" sz="1800" err="1">
                <a:ea typeface="+mj-lt"/>
                <a:cs typeface="+mj-lt"/>
              </a:rPr>
              <a:t>στήλης</a:t>
            </a:r>
            <a:r>
              <a:rPr lang="en-US" sz="1800">
                <a:ea typeface="+mj-lt"/>
                <a:cs typeface="+mj-lt"/>
              </a:rPr>
              <a:t> Β.</a:t>
            </a:r>
            <a:endParaRPr lang="en-US"/>
          </a:p>
          <a:p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80D89-32F9-563F-9610-65DBF2B09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60949" rIns="121899" bIns="60949" rtlCol="0" anchor="t">
            <a:noAutofit/>
          </a:bodyPr>
          <a:lstStyle/>
          <a:p>
            <a:r>
              <a:rPr lang="en-US" sz="1400" err="1">
                <a:ea typeface="+mn-lt"/>
                <a:cs typeface="+mn-lt"/>
              </a:rPr>
              <a:t>Στήλη</a:t>
            </a:r>
            <a:r>
              <a:rPr lang="en-US" sz="1400">
                <a:ea typeface="+mn-lt"/>
                <a:cs typeface="+mn-lt"/>
              </a:rPr>
              <a:t> Α</a:t>
            </a:r>
            <a:endParaRPr lang="en-US" sz="1400"/>
          </a:p>
          <a:p>
            <a:r>
              <a:rPr lang="en-US" sz="1400">
                <a:ea typeface="+mn-lt"/>
                <a:cs typeface="+mn-lt"/>
              </a:rPr>
              <a:t>α) </a:t>
            </a:r>
            <a:r>
              <a:rPr lang="en-US" sz="1400" err="1">
                <a:ea typeface="+mn-lt"/>
                <a:cs typeface="+mn-lt"/>
              </a:rPr>
              <a:t>Ξύλο</a:t>
            </a:r>
            <a:r>
              <a:rPr lang="en-US" sz="1400">
                <a:ea typeface="+mn-lt"/>
                <a:cs typeface="+mn-lt"/>
              </a:rPr>
              <a:t> → v. Χα</a:t>
            </a:r>
            <a:r>
              <a:rPr lang="en-US" sz="1400" err="1">
                <a:ea typeface="+mn-lt"/>
                <a:cs typeface="+mn-lt"/>
              </a:rPr>
              <a:t>ρτί</a:t>
            </a:r>
            <a:endParaRPr lang="en-US" sz="1400" err="1"/>
          </a:p>
          <a:p>
            <a:r>
              <a:rPr lang="en-US" sz="1400">
                <a:ea typeface="+mn-lt"/>
                <a:cs typeface="+mn-lt"/>
              </a:rPr>
              <a:t>β) </a:t>
            </a:r>
            <a:r>
              <a:rPr lang="en-US" sz="1400" err="1">
                <a:ea typeface="+mn-lt"/>
                <a:cs typeface="+mn-lt"/>
              </a:rPr>
              <a:t>Άμμος</a:t>
            </a:r>
            <a:r>
              <a:rPr lang="en-US" sz="1400">
                <a:ea typeface="+mn-lt"/>
                <a:cs typeface="+mn-lt"/>
              </a:rPr>
              <a:t> → viii. </a:t>
            </a:r>
            <a:r>
              <a:rPr lang="en-US" sz="1400" err="1">
                <a:ea typeface="+mn-lt"/>
                <a:cs typeface="+mn-lt"/>
              </a:rPr>
              <a:t>Γυ</a:t>
            </a:r>
            <a:r>
              <a:rPr lang="en-US" sz="1400">
                <a:ea typeface="+mn-lt"/>
                <a:cs typeface="+mn-lt"/>
              </a:rPr>
              <a:t>α</a:t>
            </a:r>
            <a:r>
              <a:rPr lang="en-US" sz="1400" err="1">
                <a:ea typeface="+mn-lt"/>
                <a:cs typeface="+mn-lt"/>
              </a:rPr>
              <a:t>λί</a:t>
            </a:r>
            <a:endParaRPr lang="en-US" sz="1400" err="1"/>
          </a:p>
          <a:p>
            <a:r>
              <a:rPr lang="en-US" sz="1400">
                <a:ea typeface="+mn-lt"/>
                <a:cs typeface="+mn-lt"/>
              </a:rPr>
              <a:t>γ) </a:t>
            </a:r>
            <a:r>
              <a:rPr lang="en-US" sz="1400" err="1">
                <a:ea typeface="+mn-lt"/>
                <a:cs typeface="+mn-lt"/>
              </a:rPr>
              <a:t>Βωξίτης</a:t>
            </a:r>
            <a:r>
              <a:rPr lang="en-US" sz="1400">
                <a:ea typeface="+mn-lt"/>
                <a:cs typeface="+mn-lt"/>
              </a:rPr>
              <a:t> → vii. </a:t>
            </a:r>
            <a:r>
              <a:rPr lang="en-US" sz="1400" err="1">
                <a:ea typeface="+mn-lt"/>
                <a:cs typeface="+mn-lt"/>
              </a:rPr>
              <a:t>Κράμ</a:t>
            </a:r>
            <a:r>
              <a:rPr lang="en-US" sz="1400">
                <a:ea typeface="+mn-lt"/>
                <a:cs typeface="+mn-lt"/>
              </a:rPr>
              <a:t>ατα α</a:t>
            </a:r>
            <a:r>
              <a:rPr lang="en-US" sz="1400" err="1">
                <a:ea typeface="+mn-lt"/>
                <a:cs typeface="+mn-lt"/>
              </a:rPr>
              <a:t>λουμινίου</a:t>
            </a:r>
            <a:endParaRPr lang="en-US" sz="1400" err="1"/>
          </a:p>
          <a:p>
            <a:r>
              <a:rPr lang="en-US" sz="1400">
                <a:ea typeface="+mn-lt"/>
                <a:cs typeface="+mn-lt"/>
              </a:rPr>
              <a:t>δ) </a:t>
            </a:r>
            <a:r>
              <a:rPr lang="en-US" sz="1400" err="1">
                <a:ea typeface="+mn-lt"/>
                <a:cs typeface="+mn-lt"/>
              </a:rPr>
              <a:t>Αργό</a:t>
            </a:r>
            <a:r>
              <a:rPr lang="en-US" sz="1400">
                <a:ea typeface="+mn-lt"/>
                <a:cs typeface="+mn-lt"/>
              </a:rPr>
              <a:t> π</a:t>
            </a:r>
            <a:r>
              <a:rPr lang="en-US" sz="1400" err="1">
                <a:ea typeface="+mn-lt"/>
                <a:cs typeface="+mn-lt"/>
              </a:rPr>
              <a:t>ετρέλ</a:t>
            </a:r>
            <a:r>
              <a:rPr lang="en-US" sz="1400">
                <a:ea typeface="+mn-lt"/>
                <a:cs typeface="+mn-lt"/>
              </a:rPr>
              <a:t>α</a:t>
            </a:r>
            <a:r>
              <a:rPr lang="en-US" sz="1400" err="1">
                <a:ea typeface="+mn-lt"/>
                <a:cs typeface="+mn-lt"/>
              </a:rPr>
              <a:t>ιο</a:t>
            </a:r>
            <a:r>
              <a:rPr lang="en-US" sz="1400">
                <a:ea typeface="+mn-lt"/>
                <a:cs typeface="+mn-lt"/>
              </a:rPr>
              <a:t> → </a:t>
            </a:r>
            <a:r>
              <a:rPr lang="en-US" sz="1400" err="1">
                <a:ea typeface="+mn-lt"/>
                <a:cs typeface="+mn-lt"/>
              </a:rPr>
              <a:t>i</a:t>
            </a:r>
            <a:r>
              <a:rPr lang="en-US" sz="1400">
                <a:ea typeface="+mn-lt"/>
                <a:cs typeface="+mn-lt"/>
              </a:rPr>
              <a:t>. </a:t>
            </a:r>
            <a:r>
              <a:rPr lang="en-US" sz="1400" err="1">
                <a:ea typeface="+mn-lt"/>
                <a:cs typeface="+mn-lt"/>
              </a:rPr>
              <a:t>Βενζίνη</a:t>
            </a:r>
            <a:r>
              <a:rPr lang="en-US" sz="1400">
                <a:ea typeface="+mn-lt"/>
                <a:cs typeface="+mn-lt"/>
              </a:rPr>
              <a:t>, πλα</a:t>
            </a:r>
            <a:r>
              <a:rPr lang="en-US" sz="1400" err="1">
                <a:ea typeface="+mn-lt"/>
                <a:cs typeface="+mn-lt"/>
              </a:rPr>
              <a:t>στικά</a:t>
            </a:r>
            <a:r>
              <a:rPr lang="en-US" sz="1400">
                <a:ea typeface="+mn-lt"/>
                <a:cs typeface="+mn-lt"/>
              </a:rPr>
              <a:t>, απ</a:t>
            </a:r>
            <a:r>
              <a:rPr lang="en-US" sz="1400" err="1">
                <a:ea typeface="+mn-lt"/>
                <a:cs typeface="+mn-lt"/>
              </a:rPr>
              <a:t>ορρυ</a:t>
            </a:r>
            <a:r>
              <a:rPr lang="en-US" sz="1400">
                <a:ea typeface="+mn-lt"/>
                <a:cs typeface="+mn-lt"/>
              </a:rPr>
              <a:t>πα</a:t>
            </a:r>
            <a:r>
              <a:rPr lang="en-US" sz="1400" err="1">
                <a:ea typeface="+mn-lt"/>
                <a:cs typeface="+mn-lt"/>
              </a:rPr>
              <a:t>ντικά</a:t>
            </a:r>
            <a:endParaRPr lang="en-US" sz="1400" err="1"/>
          </a:p>
          <a:p>
            <a:r>
              <a:rPr lang="en-US" sz="1400">
                <a:ea typeface="+mn-lt"/>
                <a:cs typeface="+mn-lt"/>
              </a:rPr>
              <a:t>ε) </a:t>
            </a:r>
            <a:r>
              <a:rPr lang="en-US" sz="1400" err="1">
                <a:ea typeface="+mn-lt"/>
                <a:cs typeface="+mn-lt"/>
              </a:rPr>
              <a:t>Ασ</a:t>
            </a:r>
            <a:r>
              <a:rPr lang="en-US" sz="1400">
                <a:ea typeface="+mn-lt"/>
                <a:cs typeface="+mn-lt"/>
              </a:rPr>
              <a:t>β</a:t>
            </a:r>
            <a:r>
              <a:rPr lang="en-US" sz="1400" err="1">
                <a:ea typeface="+mn-lt"/>
                <a:cs typeface="+mn-lt"/>
              </a:rPr>
              <a:t>εστόλιθος</a:t>
            </a:r>
            <a:r>
              <a:rPr lang="en-US" sz="1400">
                <a:ea typeface="+mn-lt"/>
                <a:cs typeface="+mn-lt"/>
              </a:rPr>
              <a:t> → iii. </a:t>
            </a:r>
            <a:r>
              <a:rPr lang="en-US" sz="1400" err="1">
                <a:ea typeface="+mn-lt"/>
                <a:cs typeface="+mn-lt"/>
              </a:rPr>
              <a:t>Σο</a:t>
            </a:r>
            <a:r>
              <a:rPr lang="en-US" sz="1400">
                <a:ea typeface="+mn-lt"/>
                <a:cs typeface="+mn-lt"/>
              </a:rPr>
              <a:t>β</a:t>
            </a:r>
            <a:r>
              <a:rPr lang="en-US" sz="1400" err="1">
                <a:ea typeface="+mn-lt"/>
                <a:cs typeface="+mn-lt"/>
              </a:rPr>
              <a:t>άς</a:t>
            </a:r>
            <a:endParaRPr lang="en-US" sz="1400" err="1"/>
          </a:p>
          <a:p>
            <a:r>
              <a:rPr lang="en-US" sz="1400" err="1">
                <a:ea typeface="+mn-lt"/>
                <a:cs typeface="+mn-lt"/>
              </a:rPr>
              <a:t>στ</a:t>
            </a:r>
            <a:r>
              <a:rPr lang="en-US" sz="1400">
                <a:ea typeface="+mn-lt"/>
                <a:cs typeface="+mn-lt"/>
              </a:rPr>
              <a:t>) </a:t>
            </a:r>
            <a:r>
              <a:rPr lang="en-US" sz="1400" err="1">
                <a:ea typeface="+mn-lt"/>
                <a:cs typeface="+mn-lt"/>
              </a:rPr>
              <a:t>Λί</a:t>
            </a:r>
            <a:r>
              <a:rPr lang="en-US" sz="1400">
                <a:ea typeface="+mn-lt"/>
                <a:cs typeface="+mn-lt"/>
              </a:rPr>
              <a:t>π</a:t>
            </a:r>
            <a:r>
              <a:rPr lang="en-US" sz="1400" err="1">
                <a:ea typeface="+mn-lt"/>
                <a:cs typeface="+mn-lt"/>
              </a:rPr>
              <a:t>ος</a:t>
            </a:r>
            <a:r>
              <a:rPr lang="en-US" sz="1400">
                <a:ea typeface="+mn-lt"/>
                <a:cs typeface="+mn-lt"/>
              </a:rPr>
              <a:t> → ii. Σαπ</a:t>
            </a:r>
            <a:r>
              <a:rPr lang="en-US" sz="1400" err="1">
                <a:ea typeface="+mn-lt"/>
                <a:cs typeface="+mn-lt"/>
              </a:rPr>
              <a:t>ούνι</a:t>
            </a:r>
            <a:r>
              <a:rPr lang="en-US" sz="1400">
                <a:ea typeface="+mn-lt"/>
                <a:cs typeface="+mn-lt"/>
              </a:rPr>
              <a:t>α</a:t>
            </a:r>
            <a:endParaRPr lang="en-US" sz="1400"/>
          </a:p>
          <a:p>
            <a:r>
              <a:rPr lang="en-US" sz="1400">
                <a:ea typeface="+mn-lt"/>
                <a:cs typeface="+mn-lt"/>
              </a:rPr>
              <a:t>ζ) Βαμβ</a:t>
            </a:r>
            <a:r>
              <a:rPr lang="en-US" sz="1400" err="1">
                <a:ea typeface="+mn-lt"/>
                <a:cs typeface="+mn-lt"/>
              </a:rPr>
              <a:t>άκι</a:t>
            </a:r>
            <a:r>
              <a:rPr lang="en-US" sz="1400">
                <a:ea typeface="+mn-lt"/>
                <a:cs typeface="+mn-lt"/>
              </a:rPr>
              <a:t> → vi. </a:t>
            </a:r>
            <a:r>
              <a:rPr lang="en-US" sz="1400" err="1">
                <a:ea typeface="+mn-lt"/>
                <a:cs typeface="+mn-lt"/>
              </a:rPr>
              <a:t>Υφάσμ</a:t>
            </a:r>
            <a:r>
              <a:rPr lang="en-US" sz="1400">
                <a:ea typeface="+mn-lt"/>
                <a:cs typeface="+mn-lt"/>
              </a:rPr>
              <a:t>ατα</a:t>
            </a:r>
            <a:endParaRPr lang="en-US" sz="1400"/>
          </a:p>
          <a:p>
            <a:r>
              <a:rPr lang="en-US" sz="1400">
                <a:ea typeface="+mn-lt"/>
                <a:cs typeface="+mn-lt"/>
              </a:rPr>
              <a:t>η) </a:t>
            </a:r>
            <a:r>
              <a:rPr lang="en-US" sz="1400" err="1">
                <a:ea typeface="+mn-lt"/>
                <a:cs typeface="+mn-lt"/>
              </a:rPr>
              <a:t>Λιγνίτης</a:t>
            </a:r>
            <a:r>
              <a:rPr lang="en-US" sz="1400">
                <a:ea typeface="+mn-lt"/>
                <a:cs typeface="+mn-lt"/>
              </a:rPr>
              <a:t> → iv. Κα</a:t>
            </a:r>
            <a:r>
              <a:rPr lang="en-US" sz="1400" err="1">
                <a:ea typeface="+mn-lt"/>
                <a:cs typeface="+mn-lt"/>
              </a:rPr>
              <a:t>ύσιμο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γι</a:t>
            </a:r>
            <a:r>
              <a:rPr lang="en-US" sz="1400">
                <a:ea typeface="+mn-lt"/>
                <a:cs typeface="+mn-lt"/>
              </a:rPr>
              <a:t>α παρα</a:t>
            </a:r>
            <a:r>
              <a:rPr lang="en-US" sz="1400" err="1">
                <a:ea typeface="+mn-lt"/>
                <a:cs typeface="+mn-lt"/>
              </a:rPr>
              <a:t>γωγή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ηλεκτρικής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ενέργει</a:t>
            </a:r>
            <a:r>
              <a:rPr lang="en-US" sz="1400">
                <a:ea typeface="+mn-lt"/>
                <a:cs typeface="+mn-lt"/>
              </a:rPr>
              <a:t>ας</a:t>
            </a:r>
            <a:endParaRPr lang="en-US" sz="14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2213E-EDD7-62ED-38DC-488582A8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0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60381">
        <p159:morph option="byObject"/>
      </p:transition>
    </mc:Choice>
    <mc:Fallback>
      <p:transition spd="slow" advTm="6038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155" y="533400"/>
            <a:ext cx="7750516" cy="2209801"/>
          </a:xfrm>
        </p:spPr>
        <p:txBody>
          <a:bodyPr/>
          <a:lstStyle/>
          <a:p>
            <a:r>
              <a:rPr lang="en-US"/>
              <a:t>ΠΕΡΙΕΧΟΜΕΝΑ ΜΑΘΗΜΑΤΟΣ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BBEAF-B516-45F4-9EF6-A9F651115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154" y="2895600"/>
            <a:ext cx="7750516" cy="3352800"/>
          </a:xfrm>
        </p:spPr>
        <p:txBody>
          <a:bodyPr vert="horz" lIns="91416" tIns="45708" rIns="91416" bIns="45708" rtlCol="0" anchor="t">
            <a:normAutofit/>
          </a:bodyPr>
          <a:lstStyle/>
          <a:p>
            <a:r>
              <a:rPr lang="en-US"/>
              <a:t>ΕΙΣΑΓΩΓΗ ΣΤΗ ΧΗΜΕΙΑ</a:t>
            </a:r>
          </a:p>
          <a:p>
            <a:r>
              <a:rPr lang="en-US"/>
              <a:t>ΑΠΟ ΤΟ ΝΕΡΟ ΣΤΟ ΑΤΟΜΟ-ΑΠΟ ΤΟ ΜΑΚΡΟΚΟΣΜΟ ΣΤΟ ΜΙΚΡΟΚΟΣΜΟ</a:t>
            </a:r>
          </a:p>
          <a:p>
            <a:r>
              <a:rPr lang="en-US"/>
              <a:t>ΑΤΜΟΣΦΑΙΡΙΚΟΣ ΑΕΡΑΣ</a:t>
            </a:r>
          </a:p>
          <a:p>
            <a:r>
              <a:rPr lang="en-US"/>
              <a:t>ΕΔΑΦΟΣ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0C9AD-2E11-A113-E514-88624AFE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24000">
        <p159:morph option="byObject"/>
      </p:transition>
    </mc:Choice>
    <mc:Fallback>
      <p:transition spd="slow" advTm="2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07" y="400051"/>
            <a:ext cx="5637210" cy="2914649"/>
          </a:xfrm>
        </p:spPr>
        <p:txBody>
          <a:bodyPr/>
          <a:lstStyle/>
          <a:p>
            <a:r>
              <a:rPr lang="en-US"/>
              <a:t>ΚΕΦΑΛΑΙΟ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5807" y="3543300"/>
            <a:ext cx="5637210" cy="2628899"/>
          </a:xfrm>
        </p:spPr>
        <p:txBody>
          <a:bodyPr vert="horz" lIns="121899" tIns="60949" rIns="121899" bIns="60949" rtlCol="0" anchor="t">
            <a:normAutofit/>
          </a:bodyPr>
          <a:lstStyle/>
          <a:p>
            <a:r>
              <a:rPr lang="en-US"/>
              <a:t>ΕΙΣΑΓΩΓΗ ΣΤΗ ΧΗΜΕΙΑ</a:t>
            </a:r>
          </a:p>
          <a:p>
            <a:pPr marL="342900" indent="-342900">
              <a:buAutoNum type="arabicPeriod"/>
            </a:pPr>
            <a:r>
              <a:rPr lang="en-US"/>
              <a:t>ΤΙ ΕΙΝΑΙ Η ΧΗΜΕΙΑ ΚΑΙ ΓΙΑΤΙ ΤΗ ΜΕΛΕΤΑΜΕ</a:t>
            </a:r>
          </a:p>
          <a:p>
            <a:pPr marL="342900" indent="-342900">
              <a:buAutoNum type="arabicPeriod"/>
            </a:pPr>
            <a:r>
              <a:rPr lang="en-US"/>
              <a:t>ΚΑΤΑΣΤΑΣΕΙΣ ΤΩΝ ΥΛΙΚΩΝ</a:t>
            </a:r>
          </a:p>
          <a:p>
            <a:pPr marL="342900" indent="-342900">
              <a:buAutoNum type="arabicPeriod"/>
            </a:pPr>
            <a:r>
              <a:rPr lang="en-US"/>
              <a:t>ΦΥΣΙΚΕΣ ΙΔΙΟΤΗΤΕΣ ΤΩΝ ΥΛΙΚΩΝ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11086-9834-6634-D7AB-3C7FE49FC6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24426">
        <p159:morph option="byObject"/>
      </p:transition>
    </mc:Choice>
    <mc:Fallback>
      <p:transition spd="slow" advTm="2442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113" y="1612902"/>
            <a:ext cx="5562599" cy="3632196"/>
          </a:xfrm>
        </p:spPr>
        <p:txBody>
          <a:bodyPr/>
          <a:lstStyle/>
          <a:p>
            <a:r>
              <a:rPr lang="en-US"/>
              <a:t>Α' ΜΕΡΟΣ - ΘΕΩΡΙΑ</a:t>
            </a:r>
          </a:p>
        </p:txBody>
      </p:sp>
      <p:pic>
        <p:nvPicPr>
          <p:cNvPr id="13" name="Picture Placeholder 12" descr="Man folding his arms">
            <a:extLst>
              <a:ext uri="{FF2B5EF4-FFF2-40B4-BE49-F238E27FC236}">
                <a16:creationId xmlns:a16="http://schemas.microsoft.com/office/drawing/2014/main" id="{033E552D-6BA0-2276-20A6-C395C4DBAD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790" y="1320650"/>
            <a:ext cx="3124198" cy="4216690"/>
          </a:xfrm>
        </p:spPr>
      </p:pic>
      <p:pic>
        <p:nvPicPr>
          <p:cNvPr id="21" name="Picture Placeholder 20" descr="Students working on laptops at a table">
            <a:extLst>
              <a:ext uri="{FF2B5EF4-FFF2-40B4-BE49-F238E27FC236}">
                <a16:creationId xmlns:a16="http://schemas.microsoft.com/office/drawing/2014/main" id="{751D23A1-50A9-21DA-7BEC-3002C469E6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411" y="1339705"/>
            <a:ext cx="3124198" cy="4216690"/>
          </a:xfrm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5621">
        <p159:morph option="byObject"/>
      </p:transition>
    </mc:Choice>
    <mc:Fallback>
      <p:transition spd="slow" advTm="5621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944" y="533400"/>
            <a:ext cx="6692772" cy="2209801"/>
          </a:xfrm>
        </p:spPr>
        <p:txBody>
          <a:bodyPr>
            <a:normAutofit fontScale="90000"/>
          </a:bodyPr>
          <a:lstStyle/>
          <a:p>
            <a:r>
              <a:rPr lang="en-US"/>
              <a:t>ΤΙ ΕΙΝΑΙ Η ΧΗΜΕΙΑ ΚΑΙ ΓΙΑΤΙ ΤΗ ΜΕΛΕΤΑΜΕ </a:t>
            </a:r>
          </a:p>
        </p:txBody>
      </p:sp>
      <p:pic>
        <p:nvPicPr>
          <p:cNvPr id="11" name="Picture Placeholder 10" descr="Women in business meeting">
            <a:extLst>
              <a:ext uri="{FF2B5EF4-FFF2-40B4-BE49-F238E27FC236}">
                <a16:creationId xmlns:a16="http://schemas.microsoft.com/office/drawing/2014/main" id="{09874BC6-11F1-ED3C-4EDF-EF35B73676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564" y="1851656"/>
            <a:ext cx="4148048" cy="500634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946" y="3048000"/>
            <a:ext cx="6679975" cy="3352800"/>
          </a:xfrm>
        </p:spPr>
        <p:txBody>
          <a:bodyPr vert="horz" lIns="91416" tIns="45708" rIns="91416" bIns="45708" rtlCol="0" anchor="t">
            <a:normAutofit/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7D085-E57E-3A04-1867-E62D75D5A0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6656">
        <p159:morph option="byObject"/>
      </p:transition>
    </mc:Choice>
    <mc:Fallback>
      <p:transition spd="slow" advTm="665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41" y="304800"/>
            <a:ext cx="10816542" cy="1409696"/>
          </a:xfrm>
        </p:spPr>
        <p:txBody>
          <a:bodyPr/>
          <a:lstStyle/>
          <a:p>
            <a:r>
              <a:rPr lang="en-US"/>
              <a:t>ΤΙ ΠΡΕΠΕΙ ΝΑ ΓΝΩΡΙΖΕΤΕ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4471" y="1968484"/>
            <a:ext cx="10319966" cy="4210054"/>
          </a:xfrm>
        </p:spPr>
        <p:txBody>
          <a:bodyPr vert="horz" lIns="91416" tIns="45708" rIns="91416" bIns="45708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4800" err="1">
                <a:ea typeface="+mn-lt"/>
                <a:cs typeface="+mn-lt"/>
              </a:rPr>
              <a:t>Περι</a:t>
            </a:r>
            <a:r>
              <a:rPr lang="en-US" sz="4800">
                <a:ea typeface="+mn-lt"/>
                <a:cs typeface="+mn-lt"/>
              </a:rPr>
              <a:t>β</a:t>
            </a:r>
            <a:r>
              <a:rPr lang="en-US" sz="4800" err="1">
                <a:ea typeface="+mn-lt"/>
                <a:cs typeface="+mn-lt"/>
              </a:rPr>
              <a:t>άλλον</a:t>
            </a:r>
            <a:r>
              <a:rPr lang="en-US" sz="4800">
                <a:ea typeface="+mn-lt"/>
                <a:cs typeface="+mn-lt"/>
              </a:rPr>
              <a:t> </a:t>
            </a:r>
            <a:r>
              <a:rPr lang="en-US" sz="4800" err="1">
                <a:ea typeface="+mn-lt"/>
                <a:cs typeface="+mn-lt"/>
              </a:rPr>
              <a:t>ονομάζετ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οτιδή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οτε</a:t>
            </a:r>
            <a:r>
              <a:rPr lang="en-US" sz="4800">
                <a:ea typeface="+mn-lt"/>
                <a:cs typeface="+mn-lt"/>
              </a:rPr>
              <a:t> υπ</a:t>
            </a:r>
            <a:r>
              <a:rPr lang="en-US" sz="4800" err="1">
                <a:ea typeface="+mn-lt"/>
                <a:cs typeface="+mn-lt"/>
              </a:rPr>
              <a:t>άρχει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γύρω</a:t>
            </a:r>
            <a:r>
              <a:rPr lang="en-US" sz="4800">
                <a:ea typeface="+mn-lt"/>
                <a:cs typeface="+mn-lt"/>
              </a:rPr>
              <a:t> μας.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πα</a:t>
            </a:r>
            <a:r>
              <a:rPr lang="en-US" sz="4800" err="1">
                <a:ea typeface="+mn-lt"/>
                <a:cs typeface="+mn-lt"/>
              </a:rPr>
              <a:t>ράδειγμ</a:t>
            </a:r>
            <a:r>
              <a:rPr lang="en-US" sz="4800">
                <a:ea typeface="+mn-lt"/>
                <a:cs typeface="+mn-lt"/>
              </a:rPr>
              <a:t>α, τα </a:t>
            </a:r>
            <a:r>
              <a:rPr lang="en-US" sz="4800" err="1">
                <a:ea typeface="+mn-lt"/>
                <a:cs typeface="+mn-lt"/>
              </a:rPr>
              <a:t>δάση</a:t>
            </a:r>
            <a:r>
              <a:rPr lang="en-US" sz="4800">
                <a:ea typeface="+mn-lt"/>
                <a:cs typeface="+mn-lt"/>
              </a:rPr>
              <a:t>, τα </a:t>
            </a:r>
            <a:r>
              <a:rPr lang="en-US" sz="4800" err="1">
                <a:ea typeface="+mn-lt"/>
                <a:cs typeface="+mn-lt"/>
              </a:rPr>
              <a:t>ζώ</a:t>
            </a:r>
            <a:r>
              <a:rPr lang="en-US" sz="4800">
                <a:ea typeface="+mn-lt"/>
                <a:cs typeface="+mn-lt"/>
              </a:rPr>
              <a:t>α, τα </a:t>
            </a:r>
            <a:r>
              <a:rPr lang="en-US" sz="4800" err="1">
                <a:ea typeface="+mn-lt"/>
                <a:cs typeface="+mn-lt"/>
              </a:rPr>
              <a:t>κτίρι</a:t>
            </a:r>
            <a:r>
              <a:rPr lang="en-US" sz="4800">
                <a:ea typeface="+mn-lt"/>
                <a:cs typeface="+mn-lt"/>
              </a:rPr>
              <a:t>α, τα α</a:t>
            </a:r>
            <a:r>
              <a:rPr lang="en-US" sz="4800" err="1">
                <a:ea typeface="+mn-lt"/>
                <a:cs typeface="+mn-lt"/>
              </a:rPr>
              <a:t>υτοκίνητ</a:t>
            </a:r>
            <a:r>
              <a:rPr lang="en-US" sz="4800">
                <a:ea typeface="+mn-lt"/>
                <a:cs typeface="+mn-lt"/>
              </a:rPr>
              <a:t>α, α</a:t>
            </a:r>
            <a:r>
              <a:rPr lang="en-US" sz="4800" err="1">
                <a:ea typeface="+mn-lt"/>
                <a:cs typeface="+mn-lt"/>
              </a:rPr>
              <a:t>κόμη</a:t>
            </a:r>
            <a:r>
              <a:rPr lang="en-US" sz="4800">
                <a:ea typeface="+mn-lt"/>
                <a:cs typeface="+mn-lt"/>
              </a:rPr>
              <a:t> και </a:t>
            </a:r>
            <a:r>
              <a:rPr lang="en-US" sz="4800" err="1">
                <a:ea typeface="+mn-lt"/>
                <a:cs typeface="+mn-lt"/>
              </a:rPr>
              <a:t>εμείς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οι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ίδιοι.Το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ερι</a:t>
            </a:r>
            <a:r>
              <a:rPr lang="en-US" sz="4800">
                <a:ea typeface="+mn-lt"/>
                <a:cs typeface="+mn-lt"/>
              </a:rPr>
              <a:t>β</a:t>
            </a:r>
            <a:r>
              <a:rPr lang="en-US" sz="4800" err="1">
                <a:ea typeface="+mn-lt"/>
                <a:cs typeface="+mn-lt"/>
              </a:rPr>
              <a:t>άλλον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δι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κρίνετ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σε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φυσικό</a:t>
            </a:r>
            <a:r>
              <a:rPr lang="en-US" sz="4800">
                <a:ea typeface="+mn-lt"/>
                <a:cs typeface="+mn-lt"/>
              </a:rPr>
              <a:t> και </a:t>
            </a:r>
            <a:r>
              <a:rPr lang="en-US" sz="4800" err="1">
                <a:ea typeface="+mn-lt"/>
                <a:cs typeface="+mn-lt"/>
              </a:rPr>
              <a:t>σε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νθρω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ογενές.Φυσικό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ερι</a:t>
            </a:r>
            <a:r>
              <a:rPr lang="en-US" sz="4800">
                <a:ea typeface="+mn-lt"/>
                <a:cs typeface="+mn-lt"/>
              </a:rPr>
              <a:t>β</a:t>
            </a:r>
            <a:r>
              <a:rPr lang="en-US" sz="4800" err="1">
                <a:ea typeface="+mn-lt"/>
                <a:cs typeface="+mn-lt"/>
              </a:rPr>
              <a:t>άλλον</a:t>
            </a:r>
            <a:r>
              <a:rPr lang="en-US" sz="4800">
                <a:ea typeface="+mn-lt"/>
                <a:cs typeface="+mn-lt"/>
              </a:rPr>
              <a:t> </a:t>
            </a:r>
            <a:r>
              <a:rPr lang="en-US" sz="4800" err="1">
                <a:ea typeface="+mn-lt"/>
                <a:cs typeface="+mn-lt"/>
              </a:rPr>
              <a:t>είν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οτιδή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οτε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δημιουργεί</a:t>
            </a:r>
            <a:r>
              <a:rPr lang="en-US" sz="4800">
                <a:ea typeface="+mn-lt"/>
                <a:cs typeface="+mn-lt"/>
              </a:rPr>
              <a:t> η </a:t>
            </a:r>
            <a:r>
              <a:rPr lang="en-US" sz="4800" err="1">
                <a:ea typeface="+mn-lt"/>
                <a:cs typeface="+mn-lt"/>
              </a:rPr>
              <a:t>φύση</a:t>
            </a:r>
            <a:r>
              <a:rPr lang="en-US" sz="4800">
                <a:ea typeface="+mn-lt"/>
                <a:cs typeface="+mn-lt"/>
              </a:rPr>
              <a:t>.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πα</a:t>
            </a:r>
            <a:r>
              <a:rPr lang="en-US" sz="4800" err="1">
                <a:ea typeface="+mn-lt"/>
                <a:cs typeface="+mn-lt"/>
              </a:rPr>
              <a:t>ράδειγμ</a:t>
            </a:r>
            <a:r>
              <a:rPr lang="en-US" sz="4800">
                <a:ea typeface="+mn-lt"/>
                <a:cs typeface="+mn-lt"/>
              </a:rPr>
              <a:t>α: </a:t>
            </a:r>
            <a:r>
              <a:rPr lang="en-US" sz="4800" err="1">
                <a:ea typeface="+mn-lt"/>
                <a:cs typeface="+mn-lt"/>
              </a:rPr>
              <a:t>το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νερό</a:t>
            </a:r>
            <a:r>
              <a:rPr lang="en-US" sz="4800">
                <a:ea typeface="+mn-lt"/>
                <a:cs typeface="+mn-lt"/>
              </a:rPr>
              <a:t>, ο α</a:t>
            </a:r>
            <a:r>
              <a:rPr lang="en-US" sz="4800" err="1">
                <a:ea typeface="+mn-lt"/>
                <a:cs typeface="+mn-lt"/>
              </a:rPr>
              <a:t>έρ</a:t>
            </a:r>
            <a:r>
              <a:rPr lang="en-US" sz="4800">
                <a:ea typeface="+mn-lt"/>
                <a:cs typeface="+mn-lt"/>
              </a:rPr>
              <a:t>ας, </a:t>
            </a:r>
            <a:r>
              <a:rPr lang="en-US" sz="4800" err="1">
                <a:ea typeface="+mn-lt"/>
                <a:cs typeface="+mn-lt"/>
              </a:rPr>
              <a:t>το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χώμ</a:t>
            </a:r>
            <a:r>
              <a:rPr lang="en-US" sz="4800">
                <a:ea typeface="+mn-lt"/>
                <a:cs typeface="+mn-lt"/>
              </a:rPr>
              <a:t>α, τα </a:t>
            </a:r>
            <a:r>
              <a:rPr lang="en-US" sz="4800" err="1">
                <a:ea typeface="+mn-lt"/>
                <a:cs typeface="+mn-lt"/>
              </a:rPr>
              <a:t>έμ</a:t>
            </a:r>
            <a:r>
              <a:rPr lang="en-US" sz="4800">
                <a:ea typeface="+mn-lt"/>
                <a:cs typeface="+mn-lt"/>
              </a:rPr>
              <a:t>βια </a:t>
            </a:r>
            <a:r>
              <a:rPr lang="en-US" sz="4800" err="1">
                <a:ea typeface="+mn-lt"/>
                <a:cs typeface="+mn-lt"/>
              </a:rPr>
              <a:t>όντ</a:t>
            </a:r>
            <a:r>
              <a:rPr lang="en-US" sz="4800">
                <a:ea typeface="+mn-lt"/>
                <a:cs typeface="+mn-lt"/>
              </a:rPr>
              <a:t>α (</a:t>
            </a:r>
            <a:r>
              <a:rPr lang="en-US" sz="4800" err="1">
                <a:ea typeface="+mn-lt"/>
                <a:cs typeface="+mn-lt"/>
              </a:rPr>
              <a:t>ζώ</a:t>
            </a:r>
            <a:r>
              <a:rPr lang="en-US" sz="4800">
                <a:ea typeface="+mn-lt"/>
                <a:cs typeface="+mn-lt"/>
              </a:rPr>
              <a:t>α, </a:t>
            </a:r>
            <a:r>
              <a:rPr lang="en-US" sz="4800" err="1">
                <a:ea typeface="+mn-lt"/>
                <a:cs typeface="+mn-lt"/>
              </a:rPr>
              <a:t>φυτά</a:t>
            </a:r>
            <a:r>
              <a:rPr lang="en-US" sz="4800">
                <a:ea typeface="+mn-lt"/>
                <a:cs typeface="+mn-lt"/>
              </a:rPr>
              <a:t>, π</a:t>
            </a:r>
            <a:r>
              <a:rPr lang="en-US" sz="4800" err="1">
                <a:ea typeface="+mn-lt"/>
                <a:cs typeface="+mn-lt"/>
              </a:rPr>
              <a:t>ουλιά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κ.ά</a:t>
            </a:r>
            <a:r>
              <a:rPr lang="en-US" sz="4800">
                <a:ea typeface="+mn-lt"/>
                <a:cs typeface="+mn-lt"/>
              </a:rPr>
              <a:t>.), </a:t>
            </a:r>
            <a:r>
              <a:rPr lang="en-US" sz="4800" err="1">
                <a:ea typeface="+mn-lt"/>
                <a:cs typeface="+mn-lt"/>
              </a:rPr>
              <a:t>το</a:t>
            </a:r>
            <a:r>
              <a:rPr lang="en-US" sz="4800">
                <a:ea typeface="+mn-lt"/>
                <a:cs typeface="+mn-lt"/>
              </a:rPr>
              <a:t> α</a:t>
            </a:r>
            <a:r>
              <a:rPr lang="en-US" sz="4800" err="1">
                <a:ea typeface="+mn-lt"/>
                <a:cs typeface="+mn-lt"/>
              </a:rPr>
              <a:t>ργό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ετρέλ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ιο</a:t>
            </a:r>
            <a:r>
              <a:rPr lang="en-US" sz="4800">
                <a:ea typeface="+mn-lt"/>
                <a:cs typeface="+mn-lt"/>
              </a:rPr>
              <a:t>, τα </a:t>
            </a:r>
            <a:r>
              <a:rPr lang="en-US" sz="4800" err="1">
                <a:ea typeface="+mn-lt"/>
                <a:cs typeface="+mn-lt"/>
              </a:rPr>
              <a:t>σύννεφ</a:t>
            </a:r>
            <a:r>
              <a:rPr lang="en-US" sz="4800">
                <a:ea typeface="+mn-lt"/>
                <a:cs typeface="+mn-lt"/>
              </a:rPr>
              <a:t>α, η </a:t>
            </a:r>
            <a:r>
              <a:rPr lang="en-US" sz="4800" err="1">
                <a:ea typeface="+mn-lt"/>
                <a:cs typeface="+mn-lt"/>
              </a:rPr>
              <a:t>άμμος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της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θάλ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σσ</a:t>
            </a:r>
            <a:r>
              <a:rPr lang="en-US" sz="4800">
                <a:ea typeface="+mn-lt"/>
                <a:cs typeface="+mn-lt"/>
              </a:rPr>
              <a:t>ας </a:t>
            </a:r>
            <a:r>
              <a:rPr lang="en-US" sz="4800" err="1">
                <a:ea typeface="+mn-lt"/>
                <a:cs typeface="+mn-lt"/>
              </a:rPr>
              <a:t>κ.ά.Ανθρω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ογενές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ερι</a:t>
            </a:r>
            <a:r>
              <a:rPr lang="en-US" sz="4800">
                <a:ea typeface="+mn-lt"/>
                <a:cs typeface="+mn-lt"/>
              </a:rPr>
              <a:t>β</a:t>
            </a:r>
            <a:r>
              <a:rPr lang="en-US" sz="4800" err="1">
                <a:ea typeface="+mn-lt"/>
                <a:cs typeface="+mn-lt"/>
              </a:rPr>
              <a:t>άλλον</a:t>
            </a:r>
            <a:r>
              <a:rPr lang="en-US" sz="4800">
                <a:ea typeface="+mn-lt"/>
                <a:cs typeface="+mn-lt"/>
              </a:rPr>
              <a:t> </a:t>
            </a:r>
            <a:r>
              <a:rPr lang="en-US" sz="4800" err="1">
                <a:ea typeface="+mn-lt"/>
                <a:cs typeface="+mn-lt"/>
              </a:rPr>
              <a:t>είν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οτιδή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οτε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δημιουργεί</a:t>
            </a:r>
            <a:r>
              <a:rPr lang="en-US" sz="4800">
                <a:ea typeface="+mn-lt"/>
                <a:cs typeface="+mn-lt"/>
              </a:rPr>
              <a:t> ο </a:t>
            </a:r>
            <a:r>
              <a:rPr lang="en-US" sz="4800" err="1">
                <a:ea typeface="+mn-lt"/>
                <a:cs typeface="+mn-lt"/>
              </a:rPr>
              <a:t>άνθρω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ος</a:t>
            </a:r>
            <a:r>
              <a:rPr lang="en-US" sz="4800">
                <a:ea typeface="+mn-lt"/>
                <a:cs typeface="+mn-lt"/>
              </a:rPr>
              <a:t>.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πα</a:t>
            </a:r>
            <a:r>
              <a:rPr lang="en-US" sz="4800" err="1">
                <a:ea typeface="+mn-lt"/>
                <a:cs typeface="+mn-lt"/>
              </a:rPr>
              <a:t>ράδειγμ</a:t>
            </a:r>
            <a:r>
              <a:rPr lang="en-US" sz="4800">
                <a:ea typeface="+mn-lt"/>
                <a:cs typeface="+mn-lt"/>
              </a:rPr>
              <a:t>α: τα </a:t>
            </a:r>
            <a:r>
              <a:rPr lang="en-US" sz="4800" err="1">
                <a:ea typeface="+mn-lt"/>
                <a:cs typeface="+mn-lt"/>
              </a:rPr>
              <a:t>κτίρι</a:t>
            </a:r>
            <a:r>
              <a:rPr lang="en-US" sz="4800">
                <a:ea typeface="+mn-lt"/>
                <a:cs typeface="+mn-lt"/>
              </a:rPr>
              <a:t>α, </a:t>
            </a:r>
            <a:r>
              <a:rPr lang="en-US" sz="4800" err="1">
                <a:ea typeface="+mn-lt"/>
                <a:cs typeface="+mn-lt"/>
              </a:rPr>
              <a:t>οι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γέφυρες</a:t>
            </a:r>
            <a:r>
              <a:rPr lang="en-US" sz="4800">
                <a:ea typeface="+mn-lt"/>
                <a:cs typeface="+mn-lt"/>
              </a:rPr>
              <a:t>, τα α</a:t>
            </a:r>
            <a:r>
              <a:rPr lang="en-US" sz="4800" err="1">
                <a:ea typeface="+mn-lt"/>
                <a:cs typeface="+mn-lt"/>
              </a:rPr>
              <a:t>υτοκίνητ</a:t>
            </a:r>
            <a:r>
              <a:rPr lang="en-US" sz="4800">
                <a:ea typeface="+mn-lt"/>
                <a:cs typeface="+mn-lt"/>
              </a:rPr>
              <a:t>α, τα α</a:t>
            </a:r>
            <a:r>
              <a:rPr lang="en-US" sz="4800" err="1">
                <a:ea typeface="+mn-lt"/>
                <a:cs typeface="+mn-lt"/>
              </a:rPr>
              <a:t>ερο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λάν</a:t>
            </a:r>
            <a:r>
              <a:rPr lang="en-US" sz="4800">
                <a:ea typeface="+mn-lt"/>
                <a:cs typeface="+mn-lt"/>
              </a:rPr>
              <a:t>α, τα πλα</a:t>
            </a:r>
            <a:r>
              <a:rPr lang="en-US" sz="4800" err="1">
                <a:ea typeface="+mn-lt"/>
                <a:cs typeface="+mn-lt"/>
              </a:rPr>
              <a:t>στικά</a:t>
            </a:r>
            <a:r>
              <a:rPr lang="en-US" sz="4800">
                <a:ea typeface="+mn-lt"/>
                <a:cs typeface="+mn-lt"/>
              </a:rPr>
              <a:t> μπ</a:t>
            </a:r>
            <a:r>
              <a:rPr lang="en-US" sz="4800" err="1">
                <a:ea typeface="+mn-lt"/>
                <a:cs typeface="+mn-lt"/>
              </a:rPr>
              <a:t>ουκάλι</a:t>
            </a:r>
            <a:r>
              <a:rPr lang="en-US" sz="4800">
                <a:ea typeface="+mn-lt"/>
                <a:cs typeface="+mn-lt"/>
              </a:rPr>
              <a:t>α, η β</a:t>
            </a:r>
            <a:r>
              <a:rPr lang="en-US" sz="4800" err="1">
                <a:ea typeface="+mn-lt"/>
                <a:cs typeface="+mn-lt"/>
              </a:rPr>
              <a:t>ενζίνη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το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τσιμέντο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το</a:t>
            </a:r>
            <a:r>
              <a:rPr lang="en-US" sz="4800">
                <a:ea typeface="+mn-lt"/>
                <a:cs typeface="+mn-lt"/>
              </a:rPr>
              <a:t> χα</a:t>
            </a:r>
            <a:r>
              <a:rPr lang="en-US" sz="4800" err="1">
                <a:ea typeface="+mn-lt"/>
                <a:cs typeface="+mn-lt"/>
              </a:rPr>
              <a:t>ρτί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κ.ά.Πολλά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υλικά</a:t>
            </a:r>
            <a:r>
              <a:rPr lang="en-US" sz="4800">
                <a:ea typeface="+mn-lt"/>
                <a:cs typeface="+mn-lt"/>
              </a:rPr>
              <a:t> και π</a:t>
            </a:r>
            <a:r>
              <a:rPr lang="en-US" sz="4800" err="1">
                <a:ea typeface="+mn-lt"/>
                <a:cs typeface="+mn-lt"/>
              </a:rPr>
              <a:t>ροϊόντ</a:t>
            </a:r>
            <a:r>
              <a:rPr lang="en-US" sz="4800">
                <a:ea typeface="+mn-lt"/>
                <a:cs typeface="+mn-lt"/>
              </a:rPr>
              <a:t>α π</a:t>
            </a:r>
            <a:r>
              <a:rPr lang="en-US" sz="4800" err="1">
                <a:ea typeface="+mn-lt"/>
                <a:cs typeface="+mn-lt"/>
              </a:rPr>
              <a:t>ου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χρησιμο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οιεί</a:t>
            </a:r>
            <a:r>
              <a:rPr lang="en-US" sz="4800">
                <a:ea typeface="+mn-lt"/>
                <a:cs typeface="+mn-lt"/>
              </a:rPr>
              <a:t> ο </a:t>
            </a:r>
            <a:r>
              <a:rPr lang="en-US" sz="4800" err="1">
                <a:ea typeface="+mn-lt"/>
                <a:cs typeface="+mn-lt"/>
              </a:rPr>
              <a:t>άνθρω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ος</a:t>
            </a:r>
            <a:r>
              <a:rPr lang="en-US" sz="4800">
                <a:ea typeface="+mn-lt"/>
                <a:cs typeface="+mn-lt"/>
              </a:rPr>
              <a:t> υπ</a:t>
            </a:r>
            <a:r>
              <a:rPr lang="en-US" sz="4800" err="1">
                <a:ea typeface="+mn-lt"/>
                <a:cs typeface="+mn-lt"/>
              </a:rPr>
              <a:t>άρχουν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έτοιμ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στη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φύση</a:t>
            </a:r>
            <a:r>
              <a:rPr lang="en-US" sz="4800">
                <a:ea typeface="+mn-lt"/>
                <a:cs typeface="+mn-lt"/>
              </a:rPr>
              <a:t> (</a:t>
            </a:r>
            <a:r>
              <a:rPr lang="en-US" sz="4800" err="1">
                <a:ea typeface="+mn-lt"/>
                <a:cs typeface="+mn-lt"/>
              </a:rPr>
              <a:t>φυσικά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ροϊόντ</a:t>
            </a:r>
            <a:r>
              <a:rPr lang="en-US" sz="4800">
                <a:ea typeface="+mn-lt"/>
                <a:cs typeface="+mn-lt"/>
              </a:rPr>
              <a:t>α). </a:t>
            </a:r>
            <a:r>
              <a:rPr lang="en-US" sz="4800" err="1">
                <a:ea typeface="+mn-lt"/>
                <a:cs typeface="+mn-lt"/>
              </a:rPr>
              <a:t>Γι</a:t>
            </a:r>
            <a:r>
              <a:rPr lang="en-US" sz="4800">
                <a:ea typeface="+mn-lt"/>
                <a:cs typeface="+mn-lt"/>
              </a:rPr>
              <a:t>α πα</a:t>
            </a:r>
            <a:r>
              <a:rPr lang="en-US" sz="4800" err="1">
                <a:ea typeface="+mn-lt"/>
                <a:cs typeface="+mn-lt"/>
              </a:rPr>
              <a:t>ράδειγμ</a:t>
            </a:r>
            <a:r>
              <a:rPr lang="en-US" sz="4800">
                <a:ea typeface="+mn-lt"/>
                <a:cs typeface="+mn-lt"/>
              </a:rPr>
              <a:t>α, τα </a:t>
            </a:r>
            <a:r>
              <a:rPr lang="en-US" sz="4800" err="1">
                <a:ea typeface="+mn-lt"/>
                <a:cs typeface="+mn-lt"/>
              </a:rPr>
              <a:t>φρούτ</a:t>
            </a:r>
            <a:r>
              <a:rPr lang="en-US" sz="4800">
                <a:ea typeface="+mn-lt"/>
                <a:cs typeface="+mn-lt"/>
              </a:rPr>
              <a:t>α, </a:t>
            </a:r>
            <a:r>
              <a:rPr lang="en-US" sz="4800" err="1">
                <a:ea typeface="+mn-lt"/>
                <a:cs typeface="+mn-lt"/>
              </a:rPr>
              <a:t>το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μάρμ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ρο</a:t>
            </a:r>
            <a:r>
              <a:rPr lang="en-US" sz="4800">
                <a:ea typeface="+mn-lt"/>
                <a:cs typeface="+mn-lt"/>
              </a:rPr>
              <a:t>, </a:t>
            </a:r>
            <a:r>
              <a:rPr lang="en-US" sz="4800" err="1">
                <a:ea typeface="+mn-lt"/>
                <a:cs typeface="+mn-lt"/>
              </a:rPr>
              <a:t>το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νερό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κ.ά.Τ</a:t>
            </a:r>
            <a:r>
              <a:rPr lang="en-US" sz="4800">
                <a:ea typeface="+mn-lt"/>
                <a:cs typeface="+mn-lt"/>
              </a:rPr>
              <a:t>α π</a:t>
            </a:r>
            <a:r>
              <a:rPr lang="en-US" sz="4800" err="1">
                <a:ea typeface="+mn-lt"/>
                <a:cs typeface="+mn-lt"/>
              </a:rPr>
              <a:t>ερισσότερ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όμως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ροϊόντ</a:t>
            </a:r>
            <a:r>
              <a:rPr lang="en-US" sz="4800">
                <a:ea typeface="+mn-lt"/>
                <a:cs typeface="+mn-lt"/>
              </a:rPr>
              <a:t>α π</a:t>
            </a:r>
            <a:r>
              <a:rPr lang="en-US" sz="4800" err="1">
                <a:ea typeface="+mn-lt"/>
                <a:cs typeface="+mn-lt"/>
              </a:rPr>
              <a:t>ου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χρησιμο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οιούμε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ροέρχοντ</a:t>
            </a:r>
            <a:r>
              <a:rPr lang="en-US" sz="4800">
                <a:ea typeface="+mn-lt"/>
                <a:cs typeface="+mn-lt"/>
              </a:rPr>
              <a:t>αι από </a:t>
            </a:r>
            <a:r>
              <a:rPr lang="en-US" sz="4800" err="1">
                <a:ea typeface="+mn-lt"/>
                <a:cs typeface="+mn-lt"/>
              </a:rPr>
              <a:t>υλικά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ου</a:t>
            </a:r>
            <a:r>
              <a:rPr lang="en-US" sz="4800">
                <a:ea typeface="+mn-lt"/>
                <a:cs typeface="+mn-lt"/>
              </a:rPr>
              <a:t> υπ</a:t>
            </a:r>
            <a:r>
              <a:rPr lang="en-US" sz="4800" err="1">
                <a:ea typeface="+mn-lt"/>
                <a:cs typeface="+mn-lt"/>
              </a:rPr>
              <a:t>άρχουν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στο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φυσικό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ερι</a:t>
            </a:r>
            <a:r>
              <a:rPr lang="en-US" sz="4800">
                <a:ea typeface="+mn-lt"/>
                <a:cs typeface="+mn-lt"/>
              </a:rPr>
              <a:t>β</a:t>
            </a:r>
            <a:r>
              <a:rPr lang="en-US" sz="4800" err="1">
                <a:ea typeface="+mn-lt"/>
                <a:cs typeface="+mn-lt"/>
              </a:rPr>
              <a:t>άλλον</a:t>
            </a:r>
            <a:r>
              <a:rPr lang="en-US" sz="4800">
                <a:ea typeface="+mn-lt"/>
                <a:cs typeface="+mn-lt"/>
              </a:rPr>
              <a:t> (</a:t>
            </a:r>
            <a:r>
              <a:rPr lang="en-US" sz="4800" err="1">
                <a:ea typeface="+mn-lt"/>
                <a:cs typeface="+mn-lt"/>
              </a:rPr>
              <a:t>φυσικές</a:t>
            </a:r>
            <a:r>
              <a:rPr lang="en-US" sz="4800">
                <a:ea typeface="+mn-lt"/>
                <a:cs typeface="+mn-lt"/>
              </a:rPr>
              <a:t> π</a:t>
            </a:r>
            <a:r>
              <a:rPr lang="en-US" sz="4800" err="1">
                <a:ea typeface="+mn-lt"/>
                <a:cs typeface="+mn-lt"/>
              </a:rPr>
              <a:t>ρώτες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ύλες</a:t>
            </a:r>
            <a:r>
              <a:rPr lang="en-US" sz="4800">
                <a:ea typeface="+mn-lt"/>
                <a:cs typeface="+mn-lt"/>
              </a:rPr>
              <a:t>) τα οπ</a:t>
            </a:r>
            <a:r>
              <a:rPr lang="en-US" sz="4800" err="1">
                <a:ea typeface="+mn-lt"/>
                <a:cs typeface="+mn-lt"/>
              </a:rPr>
              <a:t>οί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με</a:t>
            </a:r>
            <a:r>
              <a:rPr lang="en-US" sz="4800">
                <a:ea typeface="+mn-lt"/>
                <a:cs typeface="+mn-lt"/>
              </a:rPr>
              <a:t> κα</a:t>
            </a:r>
            <a:r>
              <a:rPr lang="en-US" sz="4800" err="1">
                <a:ea typeface="+mn-lt"/>
                <a:cs typeface="+mn-lt"/>
              </a:rPr>
              <a:t>τάλληλη</a:t>
            </a:r>
            <a:r>
              <a:rPr lang="en-US" sz="4800">
                <a:ea typeface="+mn-lt"/>
                <a:cs typeface="+mn-lt"/>
              </a:rPr>
              <a:t> επ</a:t>
            </a:r>
            <a:r>
              <a:rPr lang="en-US" sz="4800" err="1">
                <a:ea typeface="+mn-lt"/>
                <a:cs typeface="+mn-lt"/>
              </a:rPr>
              <a:t>εξεργ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σί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μετ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τρέ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οντ</a:t>
            </a:r>
            <a:r>
              <a:rPr lang="en-US" sz="4800">
                <a:ea typeface="+mn-lt"/>
                <a:cs typeface="+mn-lt"/>
              </a:rPr>
              <a:t>αι </a:t>
            </a:r>
            <a:r>
              <a:rPr lang="en-US" sz="4800" err="1">
                <a:ea typeface="+mn-lt"/>
                <a:cs typeface="+mn-lt"/>
              </a:rPr>
              <a:t>σε</a:t>
            </a:r>
            <a:r>
              <a:rPr lang="en-US" sz="4800">
                <a:ea typeface="+mn-lt"/>
                <a:cs typeface="+mn-lt"/>
              </a:rPr>
              <a:t> </a:t>
            </a:r>
            <a:r>
              <a:rPr lang="en-US" sz="4800" err="1">
                <a:ea typeface="+mn-lt"/>
                <a:cs typeface="+mn-lt"/>
              </a:rPr>
              <a:t>νέ</a:t>
            </a:r>
            <a:r>
              <a:rPr lang="en-US" sz="4800">
                <a:ea typeface="+mn-lt"/>
                <a:cs typeface="+mn-lt"/>
              </a:rPr>
              <a:t>α </a:t>
            </a:r>
            <a:r>
              <a:rPr lang="en-US" sz="4800" err="1">
                <a:ea typeface="+mn-lt"/>
                <a:cs typeface="+mn-lt"/>
              </a:rPr>
              <a:t>υλικά</a:t>
            </a:r>
            <a:r>
              <a:rPr lang="en-US" sz="4800">
                <a:ea typeface="+mn-lt"/>
                <a:cs typeface="+mn-lt"/>
              </a:rPr>
              <a:t> (επ</a:t>
            </a:r>
            <a:r>
              <a:rPr lang="en-US" sz="4800" err="1">
                <a:ea typeface="+mn-lt"/>
                <a:cs typeface="+mn-lt"/>
              </a:rPr>
              <a:t>εξεργ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σμέν</a:t>
            </a:r>
            <a:r>
              <a:rPr lang="en-US" sz="4800">
                <a:ea typeface="+mn-lt"/>
                <a:cs typeface="+mn-lt"/>
              </a:rPr>
              <a:t>α π</a:t>
            </a:r>
            <a:r>
              <a:rPr lang="en-US" sz="4800" err="1">
                <a:ea typeface="+mn-lt"/>
                <a:cs typeface="+mn-lt"/>
              </a:rPr>
              <a:t>ροϊόντ</a:t>
            </a:r>
            <a:r>
              <a:rPr lang="en-US" sz="4800">
                <a:ea typeface="+mn-lt"/>
                <a:cs typeface="+mn-lt"/>
              </a:rPr>
              <a:t>α).Παρα</a:t>
            </a:r>
            <a:r>
              <a:rPr lang="en-US" sz="4800" err="1">
                <a:ea typeface="+mn-lt"/>
                <a:cs typeface="+mn-lt"/>
              </a:rPr>
              <a:t>δείγμ</a:t>
            </a:r>
            <a:r>
              <a:rPr lang="en-US" sz="4800">
                <a:ea typeface="+mn-lt"/>
                <a:cs typeface="+mn-lt"/>
              </a:rPr>
              <a:t>ατα </a:t>
            </a:r>
            <a:r>
              <a:rPr lang="en-US" sz="4800" err="1">
                <a:ea typeface="+mn-lt"/>
                <a:cs typeface="+mn-lt"/>
              </a:rPr>
              <a:t>μετ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τρο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ών</a:t>
            </a:r>
            <a:endParaRPr lang="en-US" sz="4800"/>
          </a:p>
          <a:p>
            <a:pPr marL="730885" lvl="1" indent="-304165"/>
            <a:r>
              <a:rPr lang="en-US" sz="4800" err="1">
                <a:ea typeface="+mn-lt"/>
                <a:cs typeface="+mn-lt"/>
              </a:rPr>
              <a:t>δέντρ</a:t>
            </a:r>
            <a:r>
              <a:rPr lang="en-US" sz="4800">
                <a:ea typeface="+mn-lt"/>
                <a:cs typeface="+mn-lt"/>
              </a:rPr>
              <a:t>α (π.χ. </a:t>
            </a:r>
            <a:r>
              <a:rPr lang="en-US" sz="4800" err="1">
                <a:ea typeface="+mn-lt"/>
                <a:cs typeface="+mn-lt"/>
              </a:rPr>
              <a:t>λεύκες</a:t>
            </a:r>
            <a:r>
              <a:rPr lang="en-US" sz="4800">
                <a:ea typeface="+mn-lt"/>
                <a:cs typeface="+mn-lt"/>
              </a:rPr>
              <a:t>) → χα</a:t>
            </a:r>
            <a:r>
              <a:rPr lang="en-US" sz="4800" err="1">
                <a:ea typeface="+mn-lt"/>
                <a:cs typeface="+mn-lt"/>
              </a:rPr>
              <a:t>ρτο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ολτός</a:t>
            </a:r>
            <a:r>
              <a:rPr lang="en-US" sz="4800">
                <a:ea typeface="+mn-lt"/>
                <a:cs typeface="+mn-lt"/>
              </a:rPr>
              <a:t> → χαρτί</a:t>
            </a:r>
            <a:endParaRPr lang="en-US" sz="4800"/>
          </a:p>
          <a:p>
            <a:pPr marL="730885" lvl="1" indent="-304165"/>
            <a:r>
              <a:rPr lang="en-US" sz="4800">
                <a:ea typeface="+mn-lt"/>
                <a:cs typeface="+mn-lt"/>
              </a:rPr>
              <a:t>β</a:t>
            </a:r>
            <a:r>
              <a:rPr lang="en-US" sz="4800" err="1">
                <a:ea typeface="+mn-lt"/>
                <a:cs typeface="+mn-lt"/>
              </a:rPr>
              <a:t>ωξίτης</a:t>
            </a:r>
            <a:r>
              <a:rPr lang="en-US" sz="4800">
                <a:ea typeface="+mn-lt"/>
                <a:cs typeface="+mn-lt"/>
              </a:rPr>
              <a:t> (</a:t>
            </a:r>
            <a:r>
              <a:rPr lang="en-US" sz="4800" err="1">
                <a:ea typeface="+mn-lt"/>
                <a:cs typeface="+mn-lt"/>
              </a:rPr>
              <a:t>μετάλλευμ</a:t>
            </a:r>
            <a:r>
              <a:rPr lang="en-US" sz="4800">
                <a:ea typeface="+mn-lt"/>
                <a:cs typeface="+mn-lt"/>
              </a:rPr>
              <a:t>α) → α</a:t>
            </a:r>
            <a:r>
              <a:rPr lang="en-US" sz="4800" err="1">
                <a:ea typeface="+mn-lt"/>
                <a:cs typeface="+mn-lt"/>
              </a:rPr>
              <a:t>λουμίνιο</a:t>
            </a:r>
            <a:r>
              <a:rPr lang="en-US" sz="4800">
                <a:ea typeface="+mn-lt"/>
                <a:cs typeface="+mn-lt"/>
              </a:rPr>
              <a:t> → κράματα αλουμινίου → σκελετός αεροπλάνου</a:t>
            </a:r>
            <a:endParaRPr lang="en-US" sz="4800"/>
          </a:p>
          <a:p>
            <a:pPr marL="730885" lvl="1" indent="-304165"/>
            <a:r>
              <a:rPr lang="en-US" sz="4800" err="1">
                <a:ea typeface="+mn-lt"/>
                <a:cs typeface="+mn-lt"/>
              </a:rPr>
              <a:t>λινάρι</a:t>
            </a:r>
            <a:r>
              <a:rPr lang="en-US" sz="4800">
                <a:ea typeface="+mn-lt"/>
                <a:cs typeface="+mn-lt"/>
              </a:rPr>
              <a:t> (</a:t>
            </a:r>
            <a:r>
              <a:rPr lang="en-US" sz="4800" err="1">
                <a:ea typeface="+mn-lt"/>
                <a:cs typeface="+mn-lt"/>
              </a:rPr>
              <a:t>φυτό</a:t>
            </a:r>
            <a:r>
              <a:rPr lang="en-US" sz="4800">
                <a:ea typeface="+mn-lt"/>
                <a:cs typeface="+mn-lt"/>
              </a:rPr>
              <a:t>) → </a:t>
            </a:r>
            <a:r>
              <a:rPr lang="en-US" sz="4800" err="1">
                <a:ea typeface="+mn-lt"/>
                <a:cs typeface="+mn-lt"/>
              </a:rPr>
              <a:t>ίνες</a:t>
            </a:r>
            <a:r>
              <a:rPr lang="en-US" sz="4800">
                <a:ea typeface="+mn-lt"/>
                <a:cs typeface="+mn-lt"/>
              </a:rPr>
              <a:t> λιναριού → ύφασμα → λινό φόρεμα</a:t>
            </a:r>
            <a:endParaRPr lang="en-US" sz="4800"/>
          </a:p>
          <a:p>
            <a:pPr marL="730885" lvl="1" indent="-304165"/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μιάντος</a:t>
            </a:r>
            <a:r>
              <a:rPr lang="en-US" sz="4800">
                <a:ea typeface="+mn-lt"/>
                <a:cs typeface="+mn-lt"/>
              </a:rPr>
              <a:t> → α</a:t>
            </a:r>
            <a:r>
              <a:rPr lang="en-US" sz="4800" err="1">
                <a:ea typeface="+mn-lt"/>
                <a:cs typeface="+mn-lt"/>
              </a:rPr>
              <a:t>μι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ντοτσιμέντο</a:t>
            </a:r>
            <a:r>
              <a:rPr lang="en-US" sz="4800">
                <a:ea typeface="+mn-lt"/>
                <a:cs typeface="+mn-lt"/>
              </a:rPr>
              <a:t>, α</a:t>
            </a:r>
            <a:r>
              <a:rPr lang="en-US" sz="4800" err="1">
                <a:ea typeface="+mn-lt"/>
                <a:cs typeface="+mn-lt"/>
              </a:rPr>
              <a:t>μι</a:t>
            </a:r>
            <a:r>
              <a:rPr lang="en-US" sz="4800">
                <a:ea typeface="+mn-lt"/>
                <a:cs typeface="+mn-lt"/>
              </a:rPr>
              <a:t>α</a:t>
            </a:r>
            <a:r>
              <a:rPr lang="en-US" sz="4800" err="1">
                <a:ea typeface="+mn-lt"/>
                <a:cs typeface="+mn-lt"/>
              </a:rPr>
              <a:t>ντό</a:t>
            </a:r>
            <a:r>
              <a:rPr lang="en-US" sz="4800">
                <a:ea typeface="+mn-lt"/>
                <a:cs typeface="+mn-lt"/>
              </a:rPr>
              <a:t>πλα</a:t>
            </a:r>
            <a:r>
              <a:rPr lang="en-US" sz="4800" err="1">
                <a:ea typeface="+mn-lt"/>
                <a:cs typeface="+mn-lt"/>
              </a:rPr>
              <a:t>κες</a:t>
            </a:r>
            <a:endParaRPr lang="en-US" sz="4800" err="1"/>
          </a:p>
          <a:p>
            <a:pPr marL="730885" lvl="1" indent="-304165"/>
            <a:r>
              <a:rPr lang="en-US" sz="4800">
                <a:ea typeface="+mn-lt"/>
                <a:cs typeface="+mn-lt"/>
              </a:rPr>
              <a:t>αμιάντουχος αμίαντος → αμιαντοτσιμέντο, αμιαντόπλακες</a:t>
            </a:r>
            <a:endParaRPr lang="en-US" sz="4800"/>
          </a:p>
          <a:p>
            <a:pPr marL="730885" lvl="1" indent="-304165"/>
            <a:r>
              <a:rPr lang="en-US" sz="4800">
                <a:ea typeface="+mn-lt"/>
                <a:cs typeface="+mn-lt"/>
              </a:rPr>
              <a:t>ασβ</a:t>
            </a:r>
            <a:r>
              <a:rPr lang="en-US" sz="4800" err="1">
                <a:ea typeface="+mn-lt"/>
                <a:cs typeface="+mn-lt"/>
              </a:rPr>
              <a:t>εστόλιθος</a:t>
            </a:r>
            <a:r>
              <a:rPr lang="en-US" sz="4800">
                <a:ea typeface="+mn-lt"/>
                <a:cs typeface="+mn-lt"/>
              </a:rPr>
              <a:t> → ασβ</a:t>
            </a:r>
            <a:r>
              <a:rPr lang="en-US" sz="4800" err="1">
                <a:ea typeface="+mn-lt"/>
                <a:cs typeface="+mn-lt"/>
              </a:rPr>
              <a:t>εστό</a:t>
            </a:r>
            <a:r>
              <a:rPr lang="en-US" sz="4800">
                <a:ea typeface="+mn-lt"/>
                <a:cs typeface="+mn-lt"/>
              </a:rPr>
              <a:t>π</a:t>
            </a:r>
            <a:r>
              <a:rPr lang="en-US" sz="4800" err="1">
                <a:ea typeface="+mn-lt"/>
                <a:cs typeface="+mn-lt"/>
              </a:rPr>
              <a:t>ολτος</a:t>
            </a:r>
            <a:r>
              <a:rPr lang="en-US" sz="4800">
                <a:ea typeface="+mn-lt"/>
                <a:cs typeface="+mn-lt"/>
              </a:rPr>
              <a:t> → ασβ</a:t>
            </a:r>
            <a:r>
              <a:rPr lang="en-US" sz="4800" err="1">
                <a:ea typeface="+mn-lt"/>
                <a:cs typeface="+mn-lt"/>
              </a:rPr>
              <a:t>έστης</a:t>
            </a:r>
            <a:r>
              <a:rPr lang="en-US" sz="4800">
                <a:ea typeface="+mn-lt"/>
                <a:cs typeface="+mn-lt"/>
              </a:rPr>
              <a:t> → σοβάς</a:t>
            </a:r>
            <a:endParaRPr lang="en-US" sz="4800"/>
          </a:p>
          <a:p>
            <a:pPr marL="304165" indent="-304165"/>
            <a:endParaRPr lang="en-US" sz="4800"/>
          </a:p>
          <a:p>
            <a:pPr marL="304165" indent="-304165"/>
            <a:endParaRPr lang="en-US" sz="4800"/>
          </a:p>
          <a:p>
            <a:pPr marL="0" indent="0">
              <a:buNone/>
            </a:pPr>
            <a:endParaRPr lang="en-US" sz="4800"/>
          </a:p>
          <a:p>
            <a:pPr marL="304165" indent="-304165"/>
            <a:endParaRPr lang="en-US" sz="4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D9313D-68C1-2FB9-307F-FA5BFA55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70993">
        <p159:morph option="byObject"/>
      </p:transition>
    </mc:Choice>
    <mc:Fallback>
      <p:transition spd="slow" advTm="70993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04800"/>
            <a:ext cx="10816543" cy="1409696"/>
          </a:xfrm>
        </p:spPr>
        <p:txBody>
          <a:bodyPr/>
          <a:lstStyle/>
          <a:p>
            <a:r>
              <a:rPr lang="en-US"/>
              <a:t>ΣΥΝΕΧΕΙΑ...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0685" y="1981199"/>
            <a:ext cx="10313628" cy="4381432"/>
          </a:xfrm>
        </p:spPr>
        <p:txBody>
          <a:bodyPr vert="horz" lIns="91416" tIns="45708" rIns="91416" bIns="45708" rtlCol="0" anchor="t">
            <a:normAutofit fontScale="25000" lnSpcReduction="20000"/>
          </a:bodyPr>
          <a:lstStyle/>
          <a:p>
            <a:r>
              <a:rPr lang="en-US" sz="4800" b="0">
                <a:ea typeface="+mn-lt"/>
                <a:cs typeface="+mn-lt"/>
              </a:rPr>
              <a:t>Σε</a:t>
            </a:r>
            <a:r>
              <a:rPr lang="en-US" sz="4800">
                <a:ea typeface="+mn-lt"/>
                <a:cs typeface="+mn-lt"/>
              </a:rPr>
              <a:t> όλους τους </a:t>
            </a:r>
            <a:r>
              <a:rPr lang="en-US" sz="4800" b="0">
                <a:ea typeface="+mn-lt"/>
                <a:cs typeface="+mn-lt"/>
              </a:rPr>
              <a:t>τομείς της καθημερινής</a:t>
            </a:r>
            <a:r>
              <a:rPr lang="en-US" sz="4800">
                <a:ea typeface="+mn-lt"/>
                <a:cs typeface="+mn-lt"/>
              </a:rPr>
              <a:t> μας ζωής χρησιμοποιούμε χημικά προϊόντα.</a:t>
            </a:r>
            <a:endParaRPr lang="en-US" sz="4800"/>
          </a:p>
          <a:p>
            <a:r>
              <a:rPr lang="en-US" sz="4800" b="0">
                <a:ea typeface="+mn-lt"/>
                <a:cs typeface="+mn-lt"/>
              </a:rPr>
              <a:t>Παραδείγματα</a:t>
            </a:r>
            <a:endParaRPr lang="en-US" sz="4800"/>
          </a:p>
          <a:p>
            <a:pPr marL="285750" indent="-285750">
              <a:buFont typeface="Arial"/>
              <a:buChar char="•"/>
            </a:pPr>
            <a:r>
              <a:rPr lang="en-US" sz="4800" b="0" err="1">
                <a:ea typeface="+mn-lt"/>
                <a:cs typeface="+mn-lt"/>
              </a:rPr>
              <a:t>συνθετικά</a:t>
            </a:r>
            <a:r>
              <a:rPr lang="en-US" sz="4800" b="0">
                <a:ea typeface="+mn-lt"/>
                <a:cs typeface="+mn-lt"/>
              </a:rPr>
              <a:t> </a:t>
            </a:r>
            <a:r>
              <a:rPr lang="en-US" sz="4800" b="0" err="1">
                <a:ea typeface="+mn-lt"/>
                <a:cs typeface="+mn-lt"/>
              </a:rPr>
              <a:t>υφάσμ</a:t>
            </a:r>
            <a:r>
              <a:rPr lang="en-US" sz="4800" b="0">
                <a:ea typeface="+mn-lt"/>
                <a:cs typeface="+mn-lt"/>
              </a:rPr>
              <a:t>ατα, </a:t>
            </a:r>
            <a:r>
              <a:rPr lang="en-US" sz="4800" b="0" err="1">
                <a:ea typeface="+mn-lt"/>
                <a:cs typeface="+mn-lt"/>
              </a:rPr>
              <a:t>χρώμ</a:t>
            </a:r>
            <a:r>
              <a:rPr lang="en-US" sz="4800" b="0">
                <a:ea typeface="+mn-lt"/>
                <a:cs typeface="+mn-lt"/>
              </a:rPr>
              <a:t>ατα βα</a:t>
            </a:r>
            <a:r>
              <a:rPr lang="en-US" sz="4800" b="0" err="1">
                <a:ea typeface="+mn-lt"/>
                <a:cs typeface="+mn-lt"/>
              </a:rPr>
              <a:t>φής</a:t>
            </a:r>
            <a:r>
              <a:rPr lang="en-US" sz="4800" b="0">
                <a:ea typeface="+mn-lt"/>
                <a:cs typeface="+mn-lt"/>
              </a:rPr>
              <a:t>,</a:t>
            </a:r>
            <a:endParaRPr lang="en-US" sz="4800"/>
          </a:p>
          <a:p>
            <a:pPr marL="285750" indent="-285750">
              <a:buFont typeface="Arial"/>
              <a:buChar char="•"/>
            </a:pPr>
            <a:r>
              <a:rPr lang="en-US" sz="4800" b="0">
                <a:ea typeface="+mn-lt"/>
                <a:cs typeface="+mn-lt"/>
              </a:rPr>
              <a:t>κα</a:t>
            </a:r>
            <a:r>
              <a:rPr lang="en-US" sz="4800" b="0" err="1">
                <a:ea typeface="+mn-lt"/>
                <a:cs typeface="+mn-lt"/>
              </a:rPr>
              <a:t>ύσιμ</a:t>
            </a:r>
            <a:r>
              <a:rPr lang="en-US" sz="4800" b="0">
                <a:ea typeface="+mn-lt"/>
                <a:cs typeface="+mn-lt"/>
              </a:rPr>
              <a:t>α (π.χ. β</a:t>
            </a:r>
            <a:r>
              <a:rPr lang="en-US" sz="4800" b="0" err="1">
                <a:ea typeface="+mn-lt"/>
                <a:cs typeface="+mn-lt"/>
              </a:rPr>
              <a:t>ενζίνη</a:t>
            </a:r>
            <a:r>
              <a:rPr lang="en-US" sz="4800" b="0">
                <a:ea typeface="+mn-lt"/>
                <a:cs typeface="+mn-lt"/>
              </a:rPr>
              <a:t>, π</a:t>
            </a:r>
            <a:r>
              <a:rPr lang="en-US" sz="4800" b="0" err="1">
                <a:ea typeface="+mn-lt"/>
                <a:cs typeface="+mn-lt"/>
              </a:rPr>
              <a:t>ετρέλ</a:t>
            </a:r>
            <a:r>
              <a:rPr lang="en-US" sz="4800" b="0">
                <a:ea typeface="+mn-lt"/>
                <a:cs typeface="+mn-lt"/>
              </a:rPr>
              <a:t>α</a:t>
            </a:r>
            <a:r>
              <a:rPr lang="en-US" sz="4800" b="0" err="1">
                <a:ea typeface="+mn-lt"/>
                <a:cs typeface="+mn-lt"/>
              </a:rPr>
              <a:t>ιο</a:t>
            </a:r>
            <a:r>
              <a:rPr lang="en-US" sz="4800" b="0">
                <a:ea typeface="+mn-lt"/>
                <a:cs typeface="+mn-lt"/>
              </a:rPr>
              <a:t>), </a:t>
            </a:r>
            <a:r>
              <a:rPr lang="en-US" sz="4800" b="0" err="1">
                <a:ea typeface="+mn-lt"/>
                <a:cs typeface="+mn-lt"/>
              </a:rPr>
              <a:t>λι</a:t>
            </a:r>
            <a:r>
              <a:rPr lang="en-US" sz="4800" b="0">
                <a:ea typeface="+mn-lt"/>
                <a:cs typeface="+mn-lt"/>
              </a:rPr>
              <a:t>πα</a:t>
            </a:r>
            <a:r>
              <a:rPr lang="en-US" sz="4800" b="0" err="1">
                <a:ea typeface="+mn-lt"/>
                <a:cs typeface="+mn-lt"/>
              </a:rPr>
              <a:t>ντικά</a:t>
            </a:r>
            <a:r>
              <a:rPr lang="en-US" sz="4800" b="0">
                <a:ea typeface="+mn-lt"/>
                <a:cs typeface="+mn-lt"/>
              </a:rPr>
              <a:t>,</a:t>
            </a:r>
            <a:endParaRPr lang="en-US" sz="4800"/>
          </a:p>
          <a:p>
            <a:pPr marL="285750" indent="-285750">
              <a:buFont typeface="Arial"/>
              <a:buChar char="•"/>
            </a:pPr>
            <a:r>
              <a:rPr lang="en-US" sz="4800" b="0" err="1">
                <a:ea typeface="+mn-lt"/>
                <a:cs typeface="+mn-lt"/>
              </a:rPr>
              <a:t>μέτ</a:t>
            </a:r>
            <a:r>
              <a:rPr lang="en-US" sz="4800" b="0">
                <a:ea typeface="+mn-lt"/>
                <a:cs typeface="+mn-lt"/>
              </a:rPr>
              <a:t>α</a:t>
            </a:r>
            <a:r>
              <a:rPr lang="en-US" sz="4800" b="0" err="1">
                <a:ea typeface="+mn-lt"/>
                <a:cs typeface="+mn-lt"/>
              </a:rPr>
              <a:t>λλ</a:t>
            </a:r>
            <a:r>
              <a:rPr lang="en-US" sz="4800" b="0">
                <a:ea typeface="+mn-lt"/>
                <a:cs typeface="+mn-lt"/>
              </a:rPr>
              <a:t>α – </a:t>
            </a:r>
            <a:r>
              <a:rPr lang="en-US" sz="4800" b="0" err="1">
                <a:ea typeface="+mn-lt"/>
                <a:cs typeface="+mn-lt"/>
              </a:rPr>
              <a:t>κράμ</a:t>
            </a:r>
            <a:r>
              <a:rPr lang="en-US" sz="4800" b="0">
                <a:ea typeface="+mn-lt"/>
                <a:cs typeface="+mn-lt"/>
              </a:rPr>
              <a:t>ατα </a:t>
            </a:r>
            <a:r>
              <a:rPr lang="en-US" sz="4800" b="0" err="1">
                <a:ea typeface="+mn-lt"/>
                <a:cs typeface="+mn-lt"/>
              </a:rPr>
              <a:t>μετάλλων</a:t>
            </a:r>
            <a:r>
              <a:rPr lang="en-US" sz="4800" b="0">
                <a:ea typeface="+mn-lt"/>
                <a:cs typeface="+mn-lt"/>
              </a:rPr>
              <a:t> (π.χ. μεταλλικά αντικείμενα, αυτοκίνητα, αεροπλάνα),</a:t>
            </a:r>
            <a:endParaRPr lang="en-US" sz="4800"/>
          </a:p>
          <a:p>
            <a:pPr marL="285750" indent="-285750">
              <a:buFont typeface="Arial"/>
              <a:buChar char="•"/>
            </a:pPr>
            <a:r>
              <a:rPr lang="en-US" sz="4800" b="0" err="1">
                <a:ea typeface="+mn-lt"/>
                <a:cs typeface="+mn-lt"/>
              </a:rPr>
              <a:t>συντηρητικά</a:t>
            </a:r>
            <a:r>
              <a:rPr lang="en-US" sz="4800" b="0">
                <a:ea typeface="+mn-lt"/>
                <a:cs typeface="+mn-lt"/>
              </a:rPr>
              <a:t> </a:t>
            </a:r>
            <a:r>
              <a:rPr lang="en-US" sz="4800" b="0" err="1">
                <a:ea typeface="+mn-lt"/>
                <a:cs typeface="+mn-lt"/>
              </a:rPr>
              <a:t>τροφίμων</a:t>
            </a:r>
            <a:r>
              <a:rPr lang="en-US" sz="4800" b="0">
                <a:ea typeface="+mn-lt"/>
                <a:cs typeface="+mn-lt"/>
              </a:rPr>
              <a:t>,</a:t>
            </a:r>
            <a:endParaRPr lang="en-US" sz="4800"/>
          </a:p>
          <a:p>
            <a:pPr marL="285750" indent="-285750">
              <a:buFont typeface="Arial"/>
              <a:buChar char="•"/>
            </a:pPr>
            <a:r>
              <a:rPr lang="en-US" sz="4800" b="0" err="1">
                <a:ea typeface="+mn-lt"/>
                <a:cs typeface="+mn-lt"/>
              </a:rPr>
              <a:t>υλικά</a:t>
            </a:r>
            <a:r>
              <a:rPr lang="en-US" sz="4800" b="0">
                <a:ea typeface="+mn-lt"/>
                <a:cs typeface="+mn-lt"/>
              </a:rPr>
              <a:t> </a:t>
            </a:r>
            <a:r>
              <a:rPr lang="en-US" sz="4800" b="0" err="1">
                <a:ea typeface="+mn-lt"/>
                <a:cs typeface="+mn-lt"/>
              </a:rPr>
              <a:t>συσκευ</a:t>
            </a:r>
            <a:r>
              <a:rPr lang="en-US" sz="4800" b="0">
                <a:ea typeface="+mn-lt"/>
                <a:cs typeface="+mn-lt"/>
              </a:rPr>
              <a:t>α</a:t>
            </a:r>
            <a:r>
              <a:rPr lang="en-US" sz="4800" b="0" err="1">
                <a:ea typeface="+mn-lt"/>
                <a:cs typeface="+mn-lt"/>
              </a:rPr>
              <a:t>σί</a:t>
            </a:r>
            <a:r>
              <a:rPr lang="en-US" sz="4800" b="0">
                <a:ea typeface="+mn-lt"/>
                <a:cs typeface="+mn-lt"/>
              </a:rPr>
              <a:t>ας (π.χ. μπ</a:t>
            </a:r>
            <a:r>
              <a:rPr lang="en-US" sz="4800" b="0" err="1">
                <a:ea typeface="+mn-lt"/>
                <a:cs typeface="+mn-lt"/>
              </a:rPr>
              <a:t>ουκάλι</a:t>
            </a:r>
            <a:r>
              <a:rPr lang="en-US" sz="4800" b="0">
                <a:ea typeface="+mn-lt"/>
                <a:cs typeface="+mn-lt"/>
              </a:rPr>
              <a:t>α, κουτιά), πλαστικά,</a:t>
            </a:r>
            <a:endParaRPr lang="en-US" sz="4800"/>
          </a:p>
          <a:p>
            <a:pPr marL="285750" indent="-285750">
              <a:buFont typeface="Arial"/>
              <a:buChar char="•"/>
            </a:pPr>
            <a:r>
              <a:rPr lang="en-US" sz="4800" b="0" err="1">
                <a:ea typeface="+mn-lt"/>
                <a:cs typeface="+mn-lt"/>
              </a:rPr>
              <a:t>φάρμ</a:t>
            </a:r>
            <a:r>
              <a:rPr lang="en-US" sz="4800" b="0">
                <a:ea typeface="+mn-lt"/>
                <a:cs typeface="+mn-lt"/>
              </a:rPr>
              <a:t>ακα,</a:t>
            </a:r>
            <a:endParaRPr lang="en-US" sz="4800"/>
          </a:p>
          <a:p>
            <a:pPr marL="285750" indent="-285750">
              <a:buFont typeface="Arial"/>
              <a:buChar char="•"/>
            </a:pPr>
            <a:r>
              <a:rPr lang="en-US" sz="4800" b="0" err="1">
                <a:ea typeface="+mn-lt"/>
                <a:cs typeface="+mn-lt"/>
              </a:rPr>
              <a:t>λι</a:t>
            </a:r>
            <a:r>
              <a:rPr lang="en-US" sz="4800" b="0">
                <a:ea typeface="+mn-lt"/>
                <a:cs typeface="+mn-lt"/>
              </a:rPr>
              <a:t>π</a:t>
            </a:r>
            <a:r>
              <a:rPr lang="en-US" sz="4800" b="0" err="1">
                <a:ea typeface="+mn-lt"/>
                <a:cs typeface="+mn-lt"/>
              </a:rPr>
              <a:t>άσμ</a:t>
            </a:r>
            <a:r>
              <a:rPr lang="en-US" sz="4800" b="0">
                <a:ea typeface="+mn-lt"/>
                <a:cs typeface="+mn-lt"/>
              </a:rPr>
              <a:t>ατα, </a:t>
            </a:r>
            <a:r>
              <a:rPr lang="en-US" sz="4800" b="0" err="1">
                <a:ea typeface="+mn-lt"/>
                <a:cs typeface="+mn-lt"/>
              </a:rPr>
              <a:t>φυτοφάρμ</a:t>
            </a:r>
            <a:r>
              <a:rPr lang="en-US" sz="4800" b="0">
                <a:ea typeface="+mn-lt"/>
                <a:cs typeface="+mn-lt"/>
              </a:rPr>
              <a:t>ακα </a:t>
            </a:r>
            <a:r>
              <a:rPr lang="en-US" sz="4800" b="0" err="1">
                <a:ea typeface="+mn-lt"/>
                <a:cs typeface="+mn-lt"/>
              </a:rPr>
              <a:t>κ.ά</a:t>
            </a:r>
            <a:r>
              <a:rPr lang="en-US" sz="4800" b="0">
                <a:ea typeface="+mn-lt"/>
                <a:cs typeface="+mn-lt"/>
              </a:rPr>
              <a:t>.</a:t>
            </a:r>
            <a:endParaRPr lang="en-US" sz="4800"/>
          </a:p>
          <a:p>
            <a:endParaRPr lang="en-US" sz="4800"/>
          </a:p>
          <a:p>
            <a:endParaRPr lang="en-US" sz="4800"/>
          </a:p>
          <a:p>
            <a:pPr marL="285750" indent="-285750">
              <a:buFont typeface="Arial"/>
              <a:buChar char="•"/>
            </a:pPr>
            <a:endParaRPr lang="en-US" sz="4800" b="0"/>
          </a:p>
          <a:p>
            <a:r>
              <a:rPr lang="en-US" b="0">
                <a:ea typeface="+mn-lt"/>
                <a:cs typeface="+mn-lt"/>
              </a:rPr>
              <a:t>;</a:t>
            </a:r>
            <a:endParaRPr lang="en-US"/>
          </a:p>
          <a:p>
            <a:endParaRPr lang="en-US" sz="4800"/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6D299C-3F75-9E6E-051A-8176E999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853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7813">
        <p159:morph option="byObject"/>
      </p:transition>
    </mc:Choice>
    <mc:Fallback>
      <p:transition spd="slow" advTm="17813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1188AF-1B8F-40DD-90B1-DC0F52BA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04800"/>
            <a:ext cx="10820400" cy="1409696"/>
          </a:xfrm>
        </p:spPr>
        <p:txBody>
          <a:bodyPr>
            <a:normAutofit/>
          </a:bodyPr>
          <a:lstStyle/>
          <a:p>
            <a:r>
              <a:rPr lang="en-US"/>
              <a:t>ΣΥΝΕΧΕΙΑ...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C26306-3334-F735-BEAA-B54A63B59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ED2E0D-2A18-836F-B69C-E30B2D09E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4800"/>
              <a:t> </a:t>
            </a:r>
            <a:r>
              <a:rPr lang="en-US" sz="4800" err="1"/>
              <a:t>Στη</a:t>
            </a:r>
            <a:r>
              <a:rPr lang="en-US" sz="4800"/>
              <a:t> </a:t>
            </a:r>
            <a:r>
              <a:rPr lang="en-US" sz="4800" err="1"/>
              <a:t>φύση</a:t>
            </a:r>
            <a:r>
              <a:rPr lang="en-US" sz="4800"/>
              <a:t> πρα</a:t>
            </a:r>
            <a:r>
              <a:rPr lang="en-US" sz="4800" err="1"/>
              <a:t>γμ</a:t>
            </a:r>
            <a:r>
              <a:rPr lang="en-US" sz="4800"/>
              <a:t>α</a:t>
            </a:r>
            <a:r>
              <a:rPr lang="en-US" sz="4800" err="1"/>
              <a:t>το</a:t>
            </a:r>
            <a:r>
              <a:rPr lang="en-US" sz="4800"/>
              <a:t>π</a:t>
            </a:r>
            <a:r>
              <a:rPr lang="en-US" sz="4800" err="1"/>
              <a:t>οιούντ</a:t>
            </a:r>
            <a:r>
              <a:rPr lang="en-US" sz="4800"/>
              <a:t>αι </a:t>
            </a:r>
            <a:r>
              <a:rPr lang="en-US" sz="4800" err="1"/>
              <a:t>χημικοί</a:t>
            </a:r>
            <a:r>
              <a:rPr lang="en-US" sz="4800"/>
              <a:t> </a:t>
            </a:r>
            <a:r>
              <a:rPr lang="en-US" sz="4800" err="1"/>
              <a:t>μετ</a:t>
            </a:r>
            <a:r>
              <a:rPr lang="en-US" sz="4800"/>
              <a:t>α</a:t>
            </a:r>
            <a:r>
              <a:rPr lang="en-US" sz="4800" err="1"/>
              <a:t>σχημ</a:t>
            </a:r>
            <a:r>
              <a:rPr lang="en-US" sz="4800"/>
              <a:t>α</a:t>
            </a:r>
            <a:r>
              <a:rPr lang="en-US" sz="4800" err="1"/>
              <a:t>τισμοί</a:t>
            </a:r>
            <a:r>
              <a:rPr lang="en-US" sz="4800"/>
              <a:t> (</a:t>
            </a:r>
            <a:r>
              <a:rPr lang="en-US" sz="4800" err="1"/>
              <a:t>χημικά</a:t>
            </a:r>
            <a:r>
              <a:rPr lang="en-US" sz="4800"/>
              <a:t> φα</a:t>
            </a:r>
            <a:r>
              <a:rPr lang="en-US" sz="4800" err="1"/>
              <a:t>ινόμεν</a:t>
            </a:r>
            <a:r>
              <a:rPr lang="en-US" sz="4800"/>
              <a:t>α).Παρα</a:t>
            </a:r>
            <a:r>
              <a:rPr lang="en-US" sz="4800" err="1"/>
              <a:t>δείγμ</a:t>
            </a:r>
            <a:r>
              <a:rPr lang="en-US" sz="4800"/>
              <a:t>ατα: </a:t>
            </a:r>
            <a:r>
              <a:rPr lang="en-US" sz="4800" err="1"/>
              <a:t>Οι</a:t>
            </a:r>
            <a:r>
              <a:rPr lang="en-US" sz="4800"/>
              <a:t> </a:t>
            </a:r>
            <a:r>
              <a:rPr lang="en-US" sz="4800" err="1"/>
              <a:t>τροφές</a:t>
            </a:r>
            <a:r>
              <a:rPr lang="en-US" sz="4800"/>
              <a:t> απ</a:t>
            </a:r>
            <a:r>
              <a:rPr lang="en-US" sz="4800" err="1"/>
              <a:t>οικοδομούντ</a:t>
            </a:r>
            <a:r>
              <a:rPr lang="en-US" sz="4800"/>
              <a:t>αι </a:t>
            </a:r>
            <a:r>
              <a:rPr lang="en-US" sz="4800" err="1"/>
              <a:t>στο</a:t>
            </a:r>
            <a:r>
              <a:rPr lang="en-US" sz="4800"/>
              <a:t> </a:t>
            </a:r>
            <a:r>
              <a:rPr lang="en-US" sz="4800" err="1"/>
              <a:t>σώμ</a:t>
            </a:r>
            <a:r>
              <a:rPr lang="en-US" sz="4800"/>
              <a:t>α μας, τα </a:t>
            </a:r>
            <a:r>
              <a:rPr lang="en-US" sz="4800" err="1"/>
              <a:t>φυτά</a:t>
            </a:r>
            <a:r>
              <a:rPr lang="en-US" sz="4800"/>
              <a:t> </a:t>
            </a:r>
            <a:r>
              <a:rPr lang="en-US" sz="4800" err="1"/>
              <a:t>με</a:t>
            </a:r>
            <a:r>
              <a:rPr lang="en-US" sz="4800"/>
              <a:t> </a:t>
            </a:r>
            <a:r>
              <a:rPr lang="en-US" sz="4800" err="1"/>
              <a:t>τη</a:t>
            </a:r>
            <a:r>
              <a:rPr lang="en-US" sz="4800"/>
              <a:t> </a:t>
            </a:r>
            <a:r>
              <a:rPr lang="en-US" sz="4800" err="1"/>
              <a:t>φωτοσύνθεση</a:t>
            </a:r>
            <a:r>
              <a:rPr lang="en-US" sz="4800"/>
              <a:t> πα</a:t>
            </a:r>
            <a:r>
              <a:rPr lang="en-US" sz="4800" err="1"/>
              <a:t>ράγουν</a:t>
            </a:r>
            <a:r>
              <a:rPr lang="en-US" sz="4800"/>
              <a:t> </a:t>
            </a:r>
            <a:r>
              <a:rPr lang="en-US" sz="4800" err="1"/>
              <a:t>σάκχ</a:t>
            </a:r>
            <a:r>
              <a:rPr lang="en-US" sz="4800"/>
              <a:t>αρα, </a:t>
            </a:r>
            <a:r>
              <a:rPr lang="en-US" sz="4800" err="1"/>
              <a:t>στ</a:t>
            </a:r>
            <a:r>
              <a:rPr lang="en-US" sz="4800"/>
              <a:t>α σπ</a:t>
            </a:r>
            <a:r>
              <a:rPr lang="en-US" sz="4800" err="1"/>
              <a:t>ήλ</a:t>
            </a:r>
            <a:r>
              <a:rPr lang="en-US" sz="4800"/>
              <a:t>αια </a:t>
            </a:r>
            <a:r>
              <a:rPr lang="en-US" sz="4800" err="1"/>
              <a:t>σχημ</a:t>
            </a:r>
            <a:r>
              <a:rPr lang="en-US" sz="4800"/>
              <a:t>α</a:t>
            </a:r>
            <a:r>
              <a:rPr lang="en-US" sz="4800" err="1"/>
              <a:t>τίζοντ</a:t>
            </a:r>
            <a:r>
              <a:rPr lang="en-US" sz="4800"/>
              <a:t>αι </a:t>
            </a:r>
            <a:r>
              <a:rPr lang="en-US" sz="4800" err="1"/>
              <a:t>στ</a:t>
            </a:r>
            <a:r>
              <a:rPr lang="en-US" sz="4800"/>
              <a:t>αλα</a:t>
            </a:r>
            <a:r>
              <a:rPr lang="en-US" sz="4800" err="1"/>
              <a:t>κτίτες</a:t>
            </a:r>
            <a:r>
              <a:rPr lang="en-US" sz="4800"/>
              <a:t> και </a:t>
            </a:r>
            <a:r>
              <a:rPr lang="en-US" sz="4800" err="1"/>
              <a:t>στ</a:t>
            </a:r>
            <a:r>
              <a:rPr lang="en-US" sz="4800"/>
              <a:t>αλα</a:t>
            </a:r>
            <a:r>
              <a:rPr lang="en-US" sz="4800" err="1"/>
              <a:t>γμίτες</a:t>
            </a:r>
            <a:r>
              <a:rPr lang="en-US" sz="4800"/>
              <a:t> </a:t>
            </a:r>
            <a:r>
              <a:rPr lang="en-US" sz="4800" err="1"/>
              <a:t>κ.ά.Η</a:t>
            </a:r>
            <a:r>
              <a:rPr lang="en-US" sz="4800"/>
              <a:t> </a:t>
            </a:r>
            <a:r>
              <a:rPr lang="en-US" sz="4800" err="1"/>
              <a:t>Χημεί</a:t>
            </a:r>
            <a:r>
              <a:rPr lang="en-US" sz="4800"/>
              <a:t>α </a:t>
            </a:r>
            <a:r>
              <a:rPr lang="en-US" sz="4800" err="1"/>
              <a:t>ερευνά</a:t>
            </a:r>
            <a:r>
              <a:rPr lang="en-US" sz="4800"/>
              <a:t> </a:t>
            </a:r>
            <a:r>
              <a:rPr lang="en-US" sz="4800" err="1"/>
              <a:t>τη</a:t>
            </a:r>
            <a:r>
              <a:rPr lang="en-US" sz="4800"/>
              <a:t> </a:t>
            </a:r>
            <a:r>
              <a:rPr lang="en-US" sz="4800" err="1"/>
              <a:t>φύση</a:t>
            </a:r>
            <a:r>
              <a:rPr lang="en-US" sz="4800"/>
              <a:t> και </a:t>
            </a:r>
            <a:r>
              <a:rPr lang="en-US" sz="4800" err="1"/>
              <a:t>διδάσκετ</a:t>
            </a:r>
            <a:r>
              <a:rPr lang="en-US" sz="4800"/>
              <a:t>αι από α</a:t>
            </a:r>
            <a:r>
              <a:rPr lang="en-US" sz="4800" err="1"/>
              <a:t>υτήν.Η</a:t>
            </a:r>
            <a:r>
              <a:rPr lang="en-US" sz="4800"/>
              <a:t> </a:t>
            </a:r>
            <a:r>
              <a:rPr lang="en-US" sz="4800" err="1"/>
              <a:t>Χημεί</a:t>
            </a:r>
            <a:r>
              <a:rPr lang="en-US" sz="4800"/>
              <a:t>α </a:t>
            </a:r>
            <a:r>
              <a:rPr lang="en-US" sz="4800" err="1"/>
              <a:t>είν</a:t>
            </a:r>
            <a:r>
              <a:rPr lang="en-US" sz="4800"/>
              <a:t>αι η επ</a:t>
            </a:r>
            <a:r>
              <a:rPr lang="en-US" sz="4800" err="1"/>
              <a:t>ιστήμη</a:t>
            </a:r>
            <a:r>
              <a:rPr lang="en-US" sz="4800"/>
              <a:t> η οπ</a:t>
            </a:r>
            <a:r>
              <a:rPr lang="en-US" sz="4800" err="1"/>
              <a:t>οί</a:t>
            </a:r>
            <a:r>
              <a:rPr lang="en-US" sz="4800"/>
              <a:t>α </a:t>
            </a:r>
            <a:r>
              <a:rPr lang="en-US" sz="4800" err="1"/>
              <a:t>μελετά</a:t>
            </a:r>
            <a:r>
              <a:rPr lang="en-US" sz="4800"/>
              <a:t> </a:t>
            </a:r>
            <a:r>
              <a:rPr lang="en-US" sz="4800" err="1"/>
              <a:t>τη</a:t>
            </a:r>
            <a:r>
              <a:rPr lang="en-US" sz="4800"/>
              <a:t> </a:t>
            </a:r>
            <a:r>
              <a:rPr lang="en-US" sz="4800" err="1"/>
              <a:t>δομή</a:t>
            </a:r>
            <a:r>
              <a:rPr lang="en-US" sz="4800"/>
              <a:t>, </a:t>
            </a:r>
            <a:r>
              <a:rPr lang="en-US" sz="4800" err="1"/>
              <a:t>τις</a:t>
            </a:r>
            <a:r>
              <a:rPr lang="en-US" sz="4800"/>
              <a:t> </a:t>
            </a:r>
            <a:r>
              <a:rPr lang="en-US" sz="4800" err="1"/>
              <a:t>ιδιότητες</a:t>
            </a:r>
            <a:r>
              <a:rPr lang="en-US" sz="4800"/>
              <a:t> και </a:t>
            </a:r>
            <a:r>
              <a:rPr lang="en-US" sz="4800" err="1"/>
              <a:t>τους</a:t>
            </a:r>
            <a:r>
              <a:rPr lang="en-US" sz="4800"/>
              <a:t> </a:t>
            </a:r>
            <a:r>
              <a:rPr lang="en-US" sz="4800" err="1"/>
              <a:t>μετ</a:t>
            </a:r>
            <a:r>
              <a:rPr lang="en-US" sz="4800"/>
              <a:t>α</a:t>
            </a:r>
            <a:r>
              <a:rPr lang="en-US" sz="4800" err="1"/>
              <a:t>σχημ</a:t>
            </a:r>
            <a:r>
              <a:rPr lang="en-US" sz="4800"/>
              <a:t>α</a:t>
            </a:r>
            <a:r>
              <a:rPr lang="en-US" sz="4800" err="1"/>
              <a:t>τισμούς</a:t>
            </a:r>
            <a:r>
              <a:rPr lang="en-US" sz="4800"/>
              <a:t> </a:t>
            </a:r>
            <a:r>
              <a:rPr lang="en-US" sz="4800" err="1"/>
              <a:t>των</a:t>
            </a:r>
            <a:r>
              <a:rPr lang="en-US" sz="4800"/>
              <a:t> </a:t>
            </a:r>
            <a:r>
              <a:rPr lang="en-US" sz="4800" err="1"/>
              <a:t>υλικών.Οι</a:t>
            </a:r>
            <a:r>
              <a:rPr lang="en-US" sz="4800"/>
              <a:t> </a:t>
            </a:r>
            <a:r>
              <a:rPr lang="en-US" sz="4800" err="1"/>
              <a:t>χημικοί</a:t>
            </a:r>
            <a:r>
              <a:rPr lang="en-US" sz="4800"/>
              <a:t> α</a:t>
            </a:r>
            <a:r>
              <a:rPr lang="en-US" sz="4800" err="1"/>
              <a:t>σχολούντ</a:t>
            </a:r>
            <a:r>
              <a:rPr lang="en-US" sz="4800"/>
              <a:t>αι </a:t>
            </a:r>
            <a:r>
              <a:rPr lang="en-US" sz="4800" err="1"/>
              <a:t>με:τη</a:t>
            </a:r>
            <a:r>
              <a:rPr lang="en-US" sz="4800"/>
              <a:t> βα</a:t>
            </a:r>
            <a:r>
              <a:rPr lang="en-US" sz="4800" err="1"/>
              <a:t>σική</a:t>
            </a:r>
            <a:r>
              <a:rPr lang="en-US" sz="4800"/>
              <a:t> και </a:t>
            </a:r>
            <a:r>
              <a:rPr lang="en-US" sz="4800" err="1"/>
              <a:t>την</a:t>
            </a:r>
            <a:r>
              <a:rPr lang="en-US" sz="4800"/>
              <a:t> </a:t>
            </a:r>
            <a:r>
              <a:rPr lang="en-US" sz="4800" err="1"/>
              <a:t>εφ</a:t>
            </a:r>
            <a:r>
              <a:rPr lang="en-US" sz="4800"/>
              <a:t>α</a:t>
            </a:r>
            <a:r>
              <a:rPr lang="en-US" sz="4800" err="1"/>
              <a:t>ρμοσμένη</a:t>
            </a:r>
            <a:r>
              <a:rPr lang="en-US" sz="4800"/>
              <a:t> </a:t>
            </a:r>
            <a:r>
              <a:rPr lang="en-US" sz="4800" err="1"/>
              <a:t>έρευν</a:t>
            </a:r>
            <a:r>
              <a:rPr lang="en-US" sz="4800"/>
              <a:t>α,</a:t>
            </a:r>
            <a:r>
              <a:rPr lang="en-US" sz="4800" err="1"/>
              <a:t>την</a:t>
            </a:r>
            <a:r>
              <a:rPr lang="en-US" sz="4800"/>
              <a:t> επ</a:t>
            </a:r>
            <a:r>
              <a:rPr lang="en-US" sz="4800" err="1"/>
              <a:t>εξεργ</a:t>
            </a:r>
            <a:r>
              <a:rPr lang="en-US" sz="4800"/>
              <a:t>α</a:t>
            </a:r>
            <a:r>
              <a:rPr lang="en-US" sz="4800" err="1"/>
              <a:t>σί</a:t>
            </a:r>
            <a:r>
              <a:rPr lang="en-US" sz="4800"/>
              <a:t>α π</a:t>
            </a:r>
            <a:r>
              <a:rPr lang="en-US" sz="4800" err="1"/>
              <a:t>ρώτων</a:t>
            </a:r>
            <a:r>
              <a:rPr lang="en-US" sz="4800"/>
              <a:t> </a:t>
            </a:r>
            <a:r>
              <a:rPr lang="en-US" sz="4800" err="1"/>
              <a:t>υλών</a:t>
            </a:r>
            <a:r>
              <a:rPr lang="en-US" sz="4800"/>
              <a:t> </a:t>
            </a:r>
            <a:r>
              <a:rPr lang="en-US" sz="4800" err="1"/>
              <a:t>γι</a:t>
            </a:r>
            <a:r>
              <a:rPr lang="en-US" sz="4800"/>
              <a:t>α </a:t>
            </a:r>
            <a:r>
              <a:rPr lang="en-US" sz="4800" err="1"/>
              <a:t>την</a:t>
            </a:r>
            <a:r>
              <a:rPr lang="en-US" sz="4800"/>
              <a:t> παρα</a:t>
            </a:r>
            <a:r>
              <a:rPr lang="en-US" sz="4800" err="1"/>
              <a:t>γωγή</a:t>
            </a:r>
            <a:r>
              <a:rPr lang="en-US" sz="4800"/>
              <a:t> </a:t>
            </a:r>
            <a:r>
              <a:rPr lang="en-US" sz="4800" err="1"/>
              <a:t>νέων</a:t>
            </a:r>
            <a:r>
              <a:rPr lang="en-US" sz="4800"/>
              <a:t> </a:t>
            </a:r>
            <a:r>
              <a:rPr lang="en-US" sz="4800" err="1"/>
              <a:t>υλικών,την</a:t>
            </a:r>
            <a:r>
              <a:rPr lang="en-US" sz="4800"/>
              <a:t> επ</a:t>
            </a:r>
            <a:r>
              <a:rPr lang="en-US" sz="4800" err="1"/>
              <a:t>ίλυση</a:t>
            </a:r>
            <a:r>
              <a:rPr lang="en-US" sz="4800"/>
              <a:t> π</a:t>
            </a:r>
            <a:r>
              <a:rPr lang="en-US" sz="4800" err="1"/>
              <a:t>ρο</a:t>
            </a:r>
            <a:r>
              <a:rPr lang="en-US" sz="4800"/>
              <a:t>β</a:t>
            </a:r>
            <a:r>
              <a:rPr lang="en-US" sz="4800" err="1"/>
              <a:t>λημάτων</a:t>
            </a:r>
            <a:r>
              <a:rPr lang="en-US" sz="4800"/>
              <a:t> </a:t>
            </a:r>
            <a:r>
              <a:rPr lang="en-US" sz="4800" err="1"/>
              <a:t>του</a:t>
            </a:r>
            <a:r>
              <a:rPr lang="en-US" sz="4800"/>
              <a:t> π</a:t>
            </a:r>
            <a:r>
              <a:rPr lang="en-US" sz="4800" err="1"/>
              <a:t>ερι</a:t>
            </a:r>
            <a:r>
              <a:rPr lang="en-US" sz="4800"/>
              <a:t>β</a:t>
            </a:r>
            <a:r>
              <a:rPr lang="en-US" sz="4800" err="1"/>
              <a:t>άλλοντος</a:t>
            </a:r>
            <a:r>
              <a:rPr lang="en-US" sz="4800"/>
              <a:t>, </a:t>
            </a:r>
            <a:r>
              <a:rPr lang="en-US" sz="4800" err="1"/>
              <a:t>των</a:t>
            </a:r>
            <a:r>
              <a:rPr lang="en-US" sz="4800"/>
              <a:t> </a:t>
            </a:r>
            <a:r>
              <a:rPr lang="en-US" sz="4800" err="1"/>
              <a:t>τροφίμων</a:t>
            </a:r>
            <a:r>
              <a:rPr lang="en-US" sz="4800"/>
              <a:t>, </a:t>
            </a:r>
            <a:r>
              <a:rPr lang="en-US" sz="4800" err="1"/>
              <a:t>των</a:t>
            </a:r>
            <a:r>
              <a:rPr lang="en-US" sz="4800"/>
              <a:t> φα</a:t>
            </a:r>
            <a:r>
              <a:rPr lang="en-US" sz="4800" err="1"/>
              <a:t>ρμάκων</a:t>
            </a:r>
            <a:r>
              <a:rPr lang="en-US" sz="4800"/>
              <a:t>, </a:t>
            </a:r>
            <a:r>
              <a:rPr lang="en-US" sz="4800" err="1"/>
              <a:t>των</a:t>
            </a:r>
            <a:r>
              <a:rPr lang="en-US" sz="4800"/>
              <a:t> κα</a:t>
            </a:r>
            <a:r>
              <a:rPr lang="en-US" sz="4800" err="1"/>
              <a:t>υσίμων</a:t>
            </a:r>
            <a:r>
              <a:rPr lang="en-US" sz="4800"/>
              <a:t> </a:t>
            </a:r>
            <a:r>
              <a:rPr lang="en-US" sz="4800" err="1"/>
              <a:t>κ.ά</a:t>
            </a:r>
            <a:r>
              <a:rPr lang="en-US" sz="4800"/>
              <a:t>. </a:t>
            </a:r>
            <a:r>
              <a:rPr lang="en-US" sz="4800" err="1"/>
              <a:t>Πολλά</a:t>
            </a:r>
            <a:r>
              <a:rPr lang="en-US" sz="4800"/>
              <a:t> </a:t>
            </a:r>
            <a:r>
              <a:rPr lang="en-US" sz="4800" err="1"/>
              <a:t>χημικά</a:t>
            </a:r>
            <a:r>
              <a:rPr lang="en-US" sz="4800"/>
              <a:t> π</a:t>
            </a:r>
            <a:r>
              <a:rPr lang="en-US" sz="4800" err="1"/>
              <a:t>ροϊόντ</a:t>
            </a:r>
            <a:r>
              <a:rPr lang="en-US" sz="4800"/>
              <a:t>α </a:t>
            </a:r>
            <a:r>
              <a:rPr lang="en-US" sz="4800" err="1"/>
              <a:t>χρησιμο</a:t>
            </a:r>
            <a:r>
              <a:rPr lang="en-US" sz="4800"/>
              <a:t>π</a:t>
            </a:r>
            <a:r>
              <a:rPr lang="en-US" sz="4800" err="1"/>
              <a:t>οιούντ</a:t>
            </a:r>
            <a:r>
              <a:rPr lang="en-US" sz="4800"/>
              <a:t>αι </a:t>
            </a:r>
            <a:r>
              <a:rPr lang="en-US" sz="4800" err="1"/>
              <a:t>άλλοτε</a:t>
            </a:r>
            <a:r>
              <a:rPr lang="en-US" sz="4800"/>
              <a:t> </a:t>
            </a:r>
            <a:r>
              <a:rPr lang="en-US" sz="4800" err="1"/>
              <a:t>με</a:t>
            </a:r>
            <a:r>
              <a:rPr lang="en-US" sz="4800"/>
              <a:t> επ</a:t>
            </a:r>
            <a:r>
              <a:rPr lang="en-US" sz="4800" err="1"/>
              <a:t>ιτυχί</a:t>
            </a:r>
            <a:r>
              <a:rPr lang="en-US" sz="4800"/>
              <a:t>α και </a:t>
            </a:r>
            <a:r>
              <a:rPr lang="en-US" sz="4800" err="1"/>
              <a:t>άλλοτε</a:t>
            </a:r>
            <a:r>
              <a:rPr lang="en-US" sz="4800"/>
              <a:t> </a:t>
            </a:r>
            <a:r>
              <a:rPr lang="en-US" sz="4800" err="1"/>
              <a:t>με</a:t>
            </a:r>
            <a:r>
              <a:rPr lang="en-US" sz="4800"/>
              <a:t> επ</a:t>
            </a:r>
            <a:r>
              <a:rPr lang="en-US" sz="4800" err="1"/>
              <a:t>ιζήμιο</a:t>
            </a:r>
            <a:r>
              <a:rPr lang="en-US" sz="4800"/>
              <a:t> </a:t>
            </a:r>
            <a:r>
              <a:rPr lang="en-US" sz="4800" err="1"/>
              <a:t>τρό</a:t>
            </a:r>
            <a:r>
              <a:rPr lang="en-US" sz="4800"/>
              <a:t>πο </a:t>
            </a:r>
            <a:r>
              <a:rPr lang="en-US" sz="4800" err="1"/>
              <a:t>γι</a:t>
            </a:r>
            <a:r>
              <a:rPr lang="en-US" sz="4800"/>
              <a:t>α </a:t>
            </a:r>
            <a:r>
              <a:rPr lang="en-US" sz="4800" err="1"/>
              <a:t>τον</a:t>
            </a:r>
            <a:r>
              <a:rPr lang="en-US" sz="4800"/>
              <a:t> </a:t>
            </a:r>
            <a:r>
              <a:rPr lang="en-US" sz="4800" err="1"/>
              <a:t>άνθρω</a:t>
            </a:r>
            <a:r>
              <a:rPr lang="en-US" sz="4800"/>
              <a:t>πο και </a:t>
            </a:r>
            <a:r>
              <a:rPr lang="en-US" sz="4800" err="1"/>
              <a:t>το</a:t>
            </a:r>
            <a:r>
              <a:rPr lang="en-US" sz="4800"/>
              <a:t> π</a:t>
            </a:r>
            <a:r>
              <a:rPr lang="en-US" sz="4800" err="1"/>
              <a:t>ερι</a:t>
            </a:r>
            <a:r>
              <a:rPr lang="en-US" sz="4800"/>
              <a:t>β</a:t>
            </a:r>
            <a:r>
              <a:rPr lang="en-US" sz="4800" err="1"/>
              <a:t>άλλον</a:t>
            </a:r>
            <a:r>
              <a:rPr lang="en-US" sz="4800"/>
              <a:t>. </a:t>
            </a:r>
            <a:r>
              <a:rPr lang="en-US" sz="4800" err="1"/>
              <a:t>Ορισμένες</a:t>
            </a:r>
            <a:r>
              <a:rPr lang="en-US" sz="4800"/>
              <a:t> </a:t>
            </a:r>
            <a:r>
              <a:rPr lang="en-US" sz="4800" err="1"/>
              <a:t>φορές</a:t>
            </a:r>
            <a:r>
              <a:rPr lang="en-US" sz="4800"/>
              <a:t> </a:t>
            </a:r>
            <a:r>
              <a:rPr lang="en-US" sz="4800" err="1"/>
              <a:t>χρησιμο</a:t>
            </a:r>
            <a:r>
              <a:rPr lang="en-US" sz="4800"/>
              <a:t>π</a:t>
            </a:r>
            <a:r>
              <a:rPr lang="en-US" sz="4800" err="1"/>
              <a:t>οιούμε</a:t>
            </a:r>
            <a:r>
              <a:rPr lang="en-US" sz="4800"/>
              <a:t> </a:t>
            </a:r>
            <a:r>
              <a:rPr lang="en-US" sz="4800" err="1"/>
              <a:t>έν</a:t>
            </a:r>
            <a:r>
              <a:rPr lang="en-US" sz="4800"/>
              <a:t>α </a:t>
            </a:r>
            <a:r>
              <a:rPr lang="en-US" sz="4800" err="1"/>
              <a:t>χημικό</a:t>
            </a:r>
            <a:r>
              <a:rPr lang="en-US" sz="4800"/>
              <a:t> π</a:t>
            </a:r>
            <a:r>
              <a:rPr lang="en-US" sz="4800" err="1"/>
              <a:t>ροϊόν</a:t>
            </a:r>
            <a:r>
              <a:rPr lang="en-US" sz="4800"/>
              <a:t> </a:t>
            </a:r>
            <a:r>
              <a:rPr lang="en-US" sz="4800" err="1"/>
              <a:t>γι</a:t>
            </a:r>
            <a:r>
              <a:rPr lang="en-US" sz="4800"/>
              <a:t>α να α</a:t>
            </a:r>
            <a:r>
              <a:rPr lang="en-US" sz="4800" err="1"/>
              <a:t>ντιμετω</a:t>
            </a:r>
            <a:r>
              <a:rPr lang="en-US" sz="4800"/>
              <a:t>π</a:t>
            </a:r>
            <a:r>
              <a:rPr lang="en-US" sz="4800" err="1"/>
              <a:t>ίσουμε</a:t>
            </a:r>
            <a:r>
              <a:rPr lang="en-US" sz="4800"/>
              <a:t> </a:t>
            </a:r>
            <a:r>
              <a:rPr lang="en-US" sz="4800" err="1"/>
              <a:t>έν</a:t>
            </a:r>
            <a:r>
              <a:rPr lang="en-US" sz="4800"/>
              <a:t>α π</a:t>
            </a:r>
            <a:r>
              <a:rPr lang="en-US" sz="4800" err="1"/>
              <a:t>ρό</a:t>
            </a:r>
            <a:r>
              <a:rPr lang="en-US" sz="4800"/>
              <a:t>β</a:t>
            </a:r>
            <a:r>
              <a:rPr lang="en-US" sz="4800" err="1"/>
              <a:t>λημ</a:t>
            </a:r>
            <a:r>
              <a:rPr lang="en-US" sz="4800"/>
              <a:t>α, </a:t>
            </a:r>
            <a:r>
              <a:rPr lang="en-US" sz="4800" err="1"/>
              <a:t>ενώ</a:t>
            </a:r>
            <a:r>
              <a:rPr lang="en-US" sz="4800"/>
              <a:t> τα</a:t>
            </a:r>
            <a:r>
              <a:rPr lang="en-US" sz="4800" err="1"/>
              <a:t>υτόχρον</a:t>
            </a:r>
            <a:r>
              <a:rPr lang="en-US" sz="4800"/>
              <a:t>α η </a:t>
            </a:r>
            <a:r>
              <a:rPr lang="en-US" sz="4800" err="1"/>
              <a:t>χρήση</a:t>
            </a:r>
            <a:r>
              <a:rPr lang="en-US" sz="4800"/>
              <a:t> </a:t>
            </a:r>
            <a:r>
              <a:rPr lang="en-US" sz="4800" err="1"/>
              <a:t>του</a:t>
            </a:r>
            <a:r>
              <a:rPr lang="en-US" sz="4800"/>
              <a:t> μπ</a:t>
            </a:r>
            <a:r>
              <a:rPr lang="en-US" sz="4800" err="1"/>
              <a:t>ορεί</a:t>
            </a:r>
            <a:r>
              <a:rPr lang="en-US" sz="4800"/>
              <a:t> να π</a:t>
            </a:r>
            <a:r>
              <a:rPr lang="en-US" sz="4800" err="1"/>
              <a:t>ροκ</a:t>
            </a:r>
            <a:r>
              <a:rPr lang="en-US" sz="4800"/>
              <a:t>α</a:t>
            </a:r>
            <a:r>
              <a:rPr lang="en-US" sz="4800" err="1"/>
              <a:t>λέσει</a:t>
            </a:r>
            <a:r>
              <a:rPr lang="en-US" sz="4800"/>
              <a:t> </a:t>
            </a:r>
            <a:r>
              <a:rPr lang="en-US" sz="4800" err="1"/>
              <a:t>έν</a:t>
            </a:r>
            <a:r>
              <a:rPr lang="en-US" sz="4800"/>
              <a:t>α </a:t>
            </a:r>
            <a:r>
              <a:rPr lang="en-US" sz="4800" err="1"/>
              <a:t>άλλο</a:t>
            </a:r>
            <a:r>
              <a:rPr lang="en-US" sz="4800"/>
              <a:t> </a:t>
            </a:r>
            <a:r>
              <a:rPr lang="en-US" sz="4800" err="1"/>
              <a:t>μικρότερο</a:t>
            </a:r>
            <a:r>
              <a:rPr lang="en-US" sz="4800"/>
              <a:t> π</a:t>
            </a:r>
            <a:r>
              <a:rPr lang="en-US" sz="4800" err="1"/>
              <a:t>ρό</a:t>
            </a:r>
            <a:r>
              <a:rPr lang="en-US" sz="4800"/>
              <a:t>β</a:t>
            </a:r>
            <a:r>
              <a:rPr lang="en-US" sz="4800" err="1"/>
              <a:t>λημ</a:t>
            </a:r>
            <a:r>
              <a:rPr lang="en-US" sz="4800"/>
              <a:t>α. </a:t>
            </a:r>
            <a:r>
              <a:rPr lang="en-US" sz="4800" err="1"/>
              <a:t>Γι</a:t>
            </a:r>
            <a:r>
              <a:rPr lang="en-US" sz="4800"/>
              <a:t>α πα</a:t>
            </a:r>
            <a:r>
              <a:rPr lang="en-US" sz="4800" err="1"/>
              <a:t>ράδειγμ</a:t>
            </a:r>
            <a:r>
              <a:rPr lang="en-US" sz="4800"/>
              <a:t>α, τα </a:t>
            </a:r>
            <a:r>
              <a:rPr lang="en-US" sz="4800" err="1"/>
              <a:t>φάρμ</a:t>
            </a:r>
            <a:r>
              <a:rPr lang="en-US" sz="4800"/>
              <a:t>ακα </a:t>
            </a:r>
            <a:r>
              <a:rPr lang="en-US" sz="4800" err="1"/>
              <a:t>έχουν</a:t>
            </a:r>
            <a:r>
              <a:rPr lang="en-US" sz="4800"/>
              <a:t> και πα</a:t>
            </a:r>
            <a:r>
              <a:rPr lang="en-US" sz="4800" err="1"/>
              <a:t>ρενέργειες.Η</a:t>
            </a:r>
            <a:r>
              <a:rPr lang="en-US" sz="4800"/>
              <a:t> </a:t>
            </a:r>
            <a:r>
              <a:rPr lang="en-US" sz="4800" err="1"/>
              <a:t>χρήση</a:t>
            </a:r>
            <a:r>
              <a:rPr lang="en-US" sz="4800"/>
              <a:t> </a:t>
            </a:r>
            <a:r>
              <a:rPr lang="en-US" sz="4800" err="1"/>
              <a:t>των</a:t>
            </a:r>
            <a:r>
              <a:rPr lang="en-US" sz="4800"/>
              <a:t> </a:t>
            </a:r>
            <a:r>
              <a:rPr lang="en-US" sz="4800" err="1"/>
              <a:t>χημικών</a:t>
            </a:r>
            <a:r>
              <a:rPr lang="en-US" sz="4800"/>
              <a:t> π</a:t>
            </a:r>
            <a:r>
              <a:rPr lang="en-US" sz="4800" err="1"/>
              <a:t>ροϊόντων</a:t>
            </a:r>
            <a:r>
              <a:rPr lang="en-US" sz="4800"/>
              <a:t> </a:t>
            </a:r>
            <a:r>
              <a:rPr lang="en-US" sz="4800" err="1"/>
              <a:t>είν</a:t>
            </a:r>
            <a:r>
              <a:rPr lang="en-US" sz="4800"/>
              <a:t>αι επιβλαβ</a:t>
            </a:r>
            <a:r>
              <a:rPr lang="en-US" sz="4800" err="1"/>
              <a:t>ής</a:t>
            </a:r>
            <a:r>
              <a:rPr lang="en-US" sz="4800"/>
              <a:t> </a:t>
            </a:r>
            <a:r>
              <a:rPr lang="en-US" sz="4800" err="1"/>
              <a:t>ότ</a:t>
            </a:r>
            <a:r>
              <a:rPr lang="en-US" sz="4800"/>
              <a:t>αν </a:t>
            </a:r>
            <a:r>
              <a:rPr lang="en-US" sz="4800" err="1"/>
              <a:t>γίνετ</a:t>
            </a:r>
            <a:r>
              <a:rPr lang="en-US" sz="4800"/>
              <a:t>αι </a:t>
            </a:r>
            <a:r>
              <a:rPr lang="en-US" sz="4800" err="1"/>
              <a:t>χωρίς</a:t>
            </a:r>
            <a:r>
              <a:rPr lang="en-US" sz="4800"/>
              <a:t> </a:t>
            </a:r>
            <a:r>
              <a:rPr lang="en-US" sz="4800" err="1"/>
              <a:t>σύννεση</a:t>
            </a:r>
            <a:r>
              <a:rPr lang="en-US" sz="4800"/>
              <a:t> και </a:t>
            </a:r>
            <a:r>
              <a:rPr lang="en-US" sz="4800" err="1"/>
              <a:t>γνώση</a:t>
            </a:r>
            <a:r>
              <a:rPr lang="en-US" sz="4800"/>
              <a:t>, </a:t>
            </a:r>
            <a:r>
              <a:rPr lang="en-US" sz="4800" err="1"/>
              <a:t>γι</a:t>
            </a:r>
            <a:r>
              <a:rPr lang="en-US" sz="4800"/>
              <a:t>α π</a:t>
            </a:r>
            <a:r>
              <a:rPr lang="en-US" sz="4800" err="1"/>
              <a:t>ολεμικούς</a:t>
            </a:r>
            <a:r>
              <a:rPr lang="en-US" sz="4800"/>
              <a:t> </a:t>
            </a:r>
            <a:r>
              <a:rPr lang="en-US" sz="4800" err="1"/>
              <a:t>σκο</a:t>
            </a:r>
            <a:r>
              <a:rPr lang="en-US" sz="4800"/>
              <a:t>π</a:t>
            </a:r>
            <a:r>
              <a:rPr lang="en-US" sz="4800" err="1"/>
              <a:t>ούς</a:t>
            </a:r>
            <a:r>
              <a:rPr lang="en-US" sz="4800"/>
              <a:t> ή </a:t>
            </a:r>
            <a:r>
              <a:rPr lang="en-US" sz="4800" err="1"/>
              <a:t>γι</a:t>
            </a:r>
            <a:r>
              <a:rPr lang="en-US" sz="4800"/>
              <a:t>α </a:t>
            </a:r>
            <a:r>
              <a:rPr lang="en-US" sz="4800" err="1"/>
              <a:t>λόγους</a:t>
            </a:r>
            <a:r>
              <a:rPr lang="en-US" sz="4800"/>
              <a:t> </a:t>
            </a:r>
            <a:r>
              <a:rPr lang="en-US" sz="4800" err="1"/>
              <a:t>κερδοσκο</a:t>
            </a:r>
            <a:r>
              <a:rPr lang="en-US" sz="4800"/>
              <a:t>πία</a:t>
            </a:r>
            <a:r>
              <a:rPr lang="en-US" sz="4800" err="1"/>
              <a:t>ς.Γι</a:t>
            </a:r>
            <a:r>
              <a:rPr lang="en-US" sz="4800"/>
              <a:t>α </a:t>
            </a:r>
            <a:r>
              <a:rPr lang="en-US" sz="4800" err="1"/>
              <a:t>τις</a:t>
            </a:r>
            <a:r>
              <a:rPr lang="en-US" sz="4800"/>
              <a:t> α</a:t>
            </a:r>
            <a:r>
              <a:rPr lang="en-US" sz="4800" err="1"/>
              <a:t>ρνητικές</a:t>
            </a:r>
            <a:r>
              <a:rPr lang="en-US" sz="4800"/>
              <a:t> </a:t>
            </a:r>
            <a:r>
              <a:rPr lang="en-US" sz="4800" err="1"/>
              <a:t>συνέ</a:t>
            </a:r>
            <a:r>
              <a:rPr lang="en-US" sz="4800"/>
              <a:t>π</a:t>
            </a:r>
            <a:r>
              <a:rPr lang="en-US" sz="4800" err="1"/>
              <a:t>ειες</a:t>
            </a:r>
            <a:r>
              <a:rPr lang="en-US" sz="4800"/>
              <a:t> </a:t>
            </a:r>
            <a:r>
              <a:rPr lang="en-US" sz="4800" err="1"/>
              <a:t>των</a:t>
            </a:r>
            <a:r>
              <a:rPr lang="en-US" sz="4800"/>
              <a:t> </a:t>
            </a:r>
            <a:r>
              <a:rPr lang="en-US" sz="4800" err="1"/>
              <a:t>εφ</a:t>
            </a:r>
            <a:r>
              <a:rPr lang="en-US" sz="4800"/>
              <a:t>α</a:t>
            </a:r>
            <a:r>
              <a:rPr lang="en-US" sz="4800" err="1"/>
              <a:t>ρμογών</a:t>
            </a:r>
            <a:r>
              <a:rPr lang="en-US" sz="4800"/>
              <a:t> </a:t>
            </a:r>
            <a:r>
              <a:rPr lang="en-US" sz="4800" err="1"/>
              <a:t>της</a:t>
            </a:r>
            <a:r>
              <a:rPr lang="en-US" sz="4800"/>
              <a:t> </a:t>
            </a:r>
            <a:r>
              <a:rPr lang="en-US" sz="4800" err="1"/>
              <a:t>Χημεί</a:t>
            </a:r>
            <a:r>
              <a:rPr lang="en-US" sz="4800"/>
              <a:t>ας </a:t>
            </a:r>
            <a:r>
              <a:rPr lang="en-US" sz="4800" err="1"/>
              <a:t>δεν</a:t>
            </a:r>
            <a:r>
              <a:rPr lang="en-US" sz="4800"/>
              <a:t> </a:t>
            </a:r>
            <a:r>
              <a:rPr lang="en-US" sz="4800" err="1"/>
              <a:t>είν</a:t>
            </a:r>
            <a:r>
              <a:rPr lang="en-US" sz="4800"/>
              <a:t>αι υπ</a:t>
            </a:r>
            <a:r>
              <a:rPr lang="en-US" sz="4800" err="1"/>
              <a:t>εύθυνη</a:t>
            </a:r>
            <a:r>
              <a:rPr lang="en-US" sz="4800"/>
              <a:t> η επ</a:t>
            </a:r>
            <a:r>
              <a:rPr lang="en-US" sz="4800" err="1"/>
              <a:t>ιστήμη</a:t>
            </a:r>
            <a:r>
              <a:rPr lang="en-US" sz="4800"/>
              <a:t>. </a:t>
            </a:r>
            <a:r>
              <a:rPr lang="en-US" sz="4800" err="1"/>
              <a:t>Την</a:t>
            </a:r>
            <a:r>
              <a:rPr lang="en-US" sz="4800"/>
              <a:t> </a:t>
            </a:r>
            <a:r>
              <a:rPr lang="en-US" sz="4800" err="1"/>
              <a:t>ευθύνη</a:t>
            </a:r>
            <a:r>
              <a:rPr lang="en-US" sz="4800"/>
              <a:t> </a:t>
            </a:r>
            <a:r>
              <a:rPr lang="en-US" sz="4800" err="1"/>
              <a:t>γι</a:t>
            </a:r>
            <a:r>
              <a:rPr lang="en-US" sz="4800"/>
              <a:t>α </a:t>
            </a:r>
            <a:r>
              <a:rPr lang="en-US" sz="4800" err="1"/>
              <a:t>την</a:t>
            </a:r>
            <a:r>
              <a:rPr lang="en-US" sz="4800"/>
              <a:t> κα</a:t>
            </a:r>
            <a:r>
              <a:rPr lang="en-US" sz="4800" err="1"/>
              <a:t>κή</a:t>
            </a:r>
            <a:r>
              <a:rPr lang="en-US" sz="4800"/>
              <a:t> </a:t>
            </a:r>
            <a:r>
              <a:rPr lang="en-US" sz="4800" err="1"/>
              <a:t>χρήση</a:t>
            </a:r>
            <a:r>
              <a:rPr lang="en-US" sz="4800"/>
              <a:t> </a:t>
            </a:r>
            <a:r>
              <a:rPr lang="en-US" sz="4800" err="1"/>
              <a:t>των</a:t>
            </a:r>
            <a:r>
              <a:rPr lang="en-US" sz="4800"/>
              <a:t> επ</a:t>
            </a:r>
            <a:r>
              <a:rPr lang="en-US" sz="4800" err="1"/>
              <a:t>ιτευγμάτων</a:t>
            </a:r>
            <a:r>
              <a:rPr lang="en-US" sz="4800"/>
              <a:t> </a:t>
            </a:r>
            <a:r>
              <a:rPr lang="en-US" sz="4800" err="1"/>
              <a:t>της</a:t>
            </a:r>
            <a:r>
              <a:rPr lang="en-US" sz="4800"/>
              <a:t> </a:t>
            </a:r>
            <a:r>
              <a:rPr lang="en-US" sz="4800" err="1"/>
              <a:t>Χημεί</a:t>
            </a:r>
            <a:r>
              <a:rPr lang="en-US" sz="4800"/>
              <a:t>ας </a:t>
            </a:r>
            <a:r>
              <a:rPr lang="en-US" sz="4800" err="1"/>
              <a:t>την</a:t>
            </a:r>
            <a:r>
              <a:rPr lang="en-US" sz="4800"/>
              <a:t> </a:t>
            </a:r>
            <a:r>
              <a:rPr lang="en-US" sz="4800" err="1"/>
              <a:t>έχει</a:t>
            </a:r>
            <a:r>
              <a:rPr lang="en-US" sz="4800"/>
              <a:t> η </a:t>
            </a:r>
            <a:r>
              <a:rPr lang="en-US" sz="4800" err="1"/>
              <a:t>κοινωνί</a:t>
            </a:r>
            <a:r>
              <a:rPr lang="en-US" sz="4800"/>
              <a:t>α </a:t>
            </a:r>
            <a:r>
              <a:rPr lang="en-US" sz="4800" err="1"/>
              <a:t>των</a:t>
            </a:r>
            <a:r>
              <a:rPr lang="en-US" sz="4800"/>
              <a:t> π</a:t>
            </a:r>
            <a:r>
              <a:rPr lang="en-US" sz="4800" err="1"/>
              <a:t>ολιτών</a:t>
            </a:r>
            <a:r>
              <a:rPr lang="en-US" sz="4800"/>
              <a:t>. Η υπ</a:t>
            </a:r>
            <a:r>
              <a:rPr lang="en-US" sz="4800" err="1"/>
              <a:t>εύθυνη</a:t>
            </a:r>
            <a:r>
              <a:rPr lang="en-US" sz="4800"/>
              <a:t> </a:t>
            </a:r>
            <a:r>
              <a:rPr lang="en-US" sz="4800" err="1"/>
              <a:t>χρησιμο</a:t>
            </a:r>
            <a:r>
              <a:rPr lang="en-US" sz="4800"/>
              <a:t>π</a:t>
            </a:r>
            <a:r>
              <a:rPr lang="en-US" sz="4800" err="1"/>
              <a:t>οίηση</a:t>
            </a:r>
            <a:r>
              <a:rPr lang="en-US" sz="4800"/>
              <a:t> </a:t>
            </a:r>
            <a:r>
              <a:rPr lang="en-US" sz="4800" err="1"/>
              <a:t>των</a:t>
            </a:r>
            <a:r>
              <a:rPr lang="en-US" sz="4800"/>
              <a:t> </a:t>
            </a:r>
            <a:r>
              <a:rPr lang="en-US" sz="4800" err="1"/>
              <a:t>χημικών</a:t>
            </a:r>
            <a:r>
              <a:rPr lang="en-US" sz="4800"/>
              <a:t> π</a:t>
            </a:r>
            <a:r>
              <a:rPr lang="en-US" sz="4800" err="1"/>
              <a:t>ροϊόντων</a:t>
            </a:r>
            <a:r>
              <a:rPr lang="en-US" sz="4800"/>
              <a:t> π</a:t>
            </a:r>
            <a:r>
              <a:rPr lang="en-US" sz="4800" err="1"/>
              <a:t>ροϋ</a:t>
            </a:r>
            <a:r>
              <a:rPr lang="en-US" sz="4800"/>
              <a:t>π</a:t>
            </a:r>
            <a:r>
              <a:rPr lang="en-US" sz="4800" err="1"/>
              <a:t>οθέτει</a:t>
            </a:r>
            <a:r>
              <a:rPr lang="en-US" sz="4800"/>
              <a:t> </a:t>
            </a:r>
            <a:r>
              <a:rPr lang="en-US" sz="4800" err="1"/>
              <a:t>ενημερωμένους</a:t>
            </a:r>
            <a:r>
              <a:rPr lang="en-US" sz="4800"/>
              <a:t> π</a:t>
            </a:r>
            <a:r>
              <a:rPr lang="en-US" sz="4800" err="1"/>
              <a:t>ολίτες</a:t>
            </a:r>
            <a:r>
              <a:rPr lang="en-US" sz="4800"/>
              <a:t> π</a:t>
            </a:r>
            <a:r>
              <a:rPr lang="en-US" sz="4800" err="1"/>
              <a:t>ου</a:t>
            </a:r>
            <a:r>
              <a:rPr lang="en-US" sz="4800"/>
              <a:t> </a:t>
            </a:r>
            <a:r>
              <a:rPr lang="en-US" sz="4800" err="1"/>
              <a:t>δι</a:t>
            </a:r>
            <a:r>
              <a:rPr lang="en-US" sz="4800"/>
              <a:t>α</a:t>
            </a:r>
            <a:r>
              <a:rPr lang="en-US" sz="4800" err="1"/>
              <a:t>θέτουν</a:t>
            </a:r>
            <a:r>
              <a:rPr lang="en-US" sz="4800"/>
              <a:t> πα</a:t>
            </a:r>
            <a:r>
              <a:rPr lang="en-US" sz="4800" err="1"/>
              <a:t>ιδεί</a:t>
            </a:r>
            <a:r>
              <a:rPr lang="en-US" sz="4800"/>
              <a:t>α και </a:t>
            </a:r>
            <a:r>
              <a:rPr lang="en-US" sz="4800" err="1"/>
              <a:t>τήρηση</a:t>
            </a:r>
            <a:r>
              <a:rPr lang="en-US" sz="4800"/>
              <a:t> </a:t>
            </a:r>
            <a:r>
              <a:rPr lang="en-US" sz="4800" err="1"/>
              <a:t>των</a:t>
            </a:r>
            <a:r>
              <a:rPr lang="en-US" sz="4800"/>
              <a:t> </a:t>
            </a:r>
            <a:r>
              <a:rPr lang="en-US" sz="4800" err="1"/>
              <a:t>σχετικών</a:t>
            </a:r>
            <a:r>
              <a:rPr lang="en-US" sz="4800"/>
              <a:t> κα</a:t>
            </a:r>
            <a:r>
              <a:rPr lang="en-US" sz="4800" err="1"/>
              <a:t>νόνων.Η</a:t>
            </a:r>
            <a:r>
              <a:rPr lang="en-US" sz="4800"/>
              <a:t> </a:t>
            </a:r>
            <a:r>
              <a:rPr lang="en-US" sz="4800" err="1"/>
              <a:t>Χημεί</a:t>
            </a:r>
            <a:r>
              <a:rPr lang="en-US" sz="4800"/>
              <a:t>α </a:t>
            </a:r>
            <a:r>
              <a:rPr lang="en-US" sz="4800" err="1"/>
              <a:t>συνεργάζετ</a:t>
            </a:r>
            <a:r>
              <a:rPr lang="en-US" sz="4800"/>
              <a:t>αι </a:t>
            </a:r>
            <a:r>
              <a:rPr lang="en-US" sz="4800" err="1"/>
              <a:t>με</a:t>
            </a:r>
            <a:r>
              <a:rPr lang="en-US" sz="4800"/>
              <a:t> π</a:t>
            </a:r>
            <a:r>
              <a:rPr lang="en-US" sz="4800" err="1"/>
              <a:t>ολλές</a:t>
            </a:r>
            <a:r>
              <a:rPr lang="en-US" sz="4800"/>
              <a:t> </a:t>
            </a:r>
            <a:r>
              <a:rPr lang="en-US" sz="4800" err="1"/>
              <a:t>άλλες</a:t>
            </a:r>
            <a:r>
              <a:rPr lang="en-US" sz="4800"/>
              <a:t> επ</a:t>
            </a:r>
            <a:r>
              <a:rPr lang="en-US" sz="4800" err="1"/>
              <a:t>ιστήμες</a:t>
            </a:r>
            <a:r>
              <a:rPr lang="en-US" sz="4800"/>
              <a:t> και </a:t>
            </a:r>
            <a:r>
              <a:rPr lang="en-US" sz="4800" err="1"/>
              <a:t>τέχνες</a:t>
            </a:r>
            <a:r>
              <a:rPr lang="en-US" sz="4800"/>
              <a:t> όπ</a:t>
            </a:r>
            <a:r>
              <a:rPr lang="en-US" sz="4800" err="1"/>
              <a:t>ως</a:t>
            </a:r>
            <a:r>
              <a:rPr lang="en-US" sz="4800"/>
              <a:t> </a:t>
            </a:r>
            <a:r>
              <a:rPr lang="en-US" sz="4800" err="1"/>
              <a:t>είν</a:t>
            </a:r>
            <a:r>
              <a:rPr lang="en-US" sz="4800"/>
              <a:t>αι: η </a:t>
            </a:r>
            <a:r>
              <a:rPr lang="en-US" sz="4800" err="1"/>
              <a:t>Φυσική</a:t>
            </a:r>
            <a:r>
              <a:rPr lang="en-US" sz="4800"/>
              <a:t>, η Φα</a:t>
            </a:r>
            <a:r>
              <a:rPr lang="en-US" sz="4800" err="1"/>
              <a:t>ρμ</a:t>
            </a:r>
            <a:r>
              <a:rPr lang="en-US" sz="4800"/>
              <a:t>α</a:t>
            </a:r>
            <a:r>
              <a:rPr lang="en-US" sz="4800" err="1"/>
              <a:t>κευτική</a:t>
            </a:r>
            <a:r>
              <a:rPr lang="en-US" sz="4800"/>
              <a:t>, η </a:t>
            </a:r>
            <a:r>
              <a:rPr lang="en-US" sz="4800" err="1"/>
              <a:t>Βιολογί</a:t>
            </a:r>
            <a:r>
              <a:rPr lang="en-US" sz="4800"/>
              <a:t>α, η Ια</a:t>
            </a:r>
            <a:r>
              <a:rPr lang="en-US" sz="4800" err="1"/>
              <a:t>τρική</a:t>
            </a:r>
            <a:r>
              <a:rPr lang="en-US" sz="4800"/>
              <a:t>, η </a:t>
            </a:r>
            <a:r>
              <a:rPr lang="en-US" sz="4800" err="1"/>
              <a:t>Γεω</a:t>
            </a:r>
            <a:r>
              <a:rPr lang="en-US" sz="4800"/>
              <a:t>π</a:t>
            </a:r>
            <a:r>
              <a:rPr lang="en-US" sz="4800" err="1"/>
              <a:t>ονί</a:t>
            </a:r>
            <a:r>
              <a:rPr lang="en-US" sz="4800"/>
              <a:t>α, η </a:t>
            </a:r>
            <a:r>
              <a:rPr lang="en-US" sz="4800" err="1"/>
              <a:t>Γεωλογί</a:t>
            </a:r>
            <a:r>
              <a:rPr lang="en-US" sz="4800"/>
              <a:t>α, η </a:t>
            </a:r>
            <a:r>
              <a:rPr lang="en-US" sz="4800" err="1"/>
              <a:t>Αρχ</a:t>
            </a:r>
            <a:r>
              <a:rPr lang="en-US" sz="4800"/>
              <a:t>α</a:t>
            </a:r>
            <a:r>
              <a:rPr lang="en-US" sz="4800" err="1"/>
              <a:t>ιολογί</a:t>
            </a:r>
            <a:r>
              <a:rPr lang="en-US" sz="4800"/>
              <a:t>α, η </a:t>
            </a:r>
            <a:r>
              <a:rPr lang="en-US" sz="4800" err="1"/>
              <a:t>Αρχιτεκτονική</a:t>
            </a:r>
            <a:r>
              <a:rPr lang="en-US" sz="4800"/>
              <a:t>, </a:t>
            </a:r>
            <a:r>
              <a:rPr lang="en-US" sz="4800" err="1"/>
              <a:t>οι</a:t>
            </a:r>
            <a:r>
              <a:rPr lang="en-US" sz="4800"/>
              <a:t> Κα</a:t>
            </a:r>
            <a:r>
              <a:rPr lang="en-US" sz="4800" err="1"/>
              <a:t>λές</a:t>
            </a:r>
            <a:r>
              <a:rPr lang="en-US" sz="4800"/>
              <a:t> </a:t>
            </a:r>
            <a:r>
              <a:rPr lang="en-US" sz="4800" err="1"/>
              <a:t>Τέχνες</a:t>
            </a:r>
            <a:r>
              <a:rPr lang="en-US" sz="4800"/>
              <a:t> </a:t>
            </a:r>
            <a:r>
              <a:rPr lang="en-US" sz="4800" err="1"/>
              <a:t>κ.ά</a:t>
            </a:r>
            <a:r>
              <a:rPr lang="en-US" sz="4800"/>
              <a:t>.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350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03072">
        <p159:morph option="byObject"/>
      </p:transition>
    </mc:Choice>
    <mc:Fallback>
      <p:transition spd="slow" advTm="103072">
        <p:fade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Custom 173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000000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ustom 100">
      <a:majorFont>
        <a:latin typeface="Niagara Solid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2787940_win32_LW_V5" id="{8846F80C-D74D-4F27-8214-E80518C56538}" vid="{42FAAABB-6154-447D-82D7-BB904B7291D0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8BD8C90-A3BA-4A7A-B350-4B9A0D6525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F051D4-1D3D-484E-9778-1C8141DF7C69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4275B5A-7993-4B5E-9459-F514F3EBE15D}">
  <ds:schemaRefs>
    <ds:schemaRef ds:uri="16c05727-aa75-4e4a-9b5f-8a80a1165891"/>
    <ds:schemaRef ds:uri="230e9df3-be65-4c73-a93b-d1236ebd677e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20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Custom</vt:lpstr>
      <vt:lpstr>ΧΗΜΕΙΑ Β' ΓΥΜΝΑΣΙΟΥ</vt:lpstr>
      <vt:lpstr>Η ΠΡΩΤΗ ΓΝΩΡΙΜΙΑ ΜΕ ΤΗ ΧΗΜΕΙΑ </vt:lpstr>
      <vt:lpstr>ΠΕΡΙΕΧΟΜΕΝΑ ΜΑΘΗΜΑΤΟΣ</vt:lpstr>
      <vt:lpstr>ΚΕΦΑΛΑΙΟ 1</vt:lpstr>
      <vt:lpstr>Α' ΜΕΡΟΣ - ΘΕΩΡΙΑ</vt:lpstr>
      <vt:lpstr>ΤΙ ΕΙΝΑΙ Η ΧΗΜΕΙΑ ΚΑΙ ΓΙΑΤΙ ΤΗ ΜΕΛΕΤΑΜΕ </vt:lpstr>
      <vt:lpstr>ΤΙ ΠΡΕΠΕΙ ΝΑ ΓΝΩΡΙΖΕΤΕ</vt:lpstr>
      <vt:lpstr>ΣΥΝΕΧΕΙΑ...</vt:lpstr>
      <vt:lpstr>ΣΥΝΕΧΕΙΑ...</vt:lpstr>
      <vt:lpstr>Να αναφέρετε ορισμένα προϊόντα που σχηματίζονται με επεξεργασία των παρακάτω πρώτων υλών: α) ασβεστόλιθος  β) βωξίτης  γ) αργό πετρέλαιο δ) λιγνίτης  ε) ζαχαρότευτλα  στ) λίπος </vt:lpstr>
      <vt:lpstr>Να αναφέρετε διάφορες κατηγορίες χημικών προϊόντων που χρησιμοποιούμε στην καθημερινή μας ζωή. </vt:lpstr>
      <vt:lpstr>ΣΥΝΕΧΕΙΑ...</vt:lpstr>
      <vt:lpstr>Η Χημεία στη φύση. Στη φύση πραγματοποιούνται χημικοί μετασχηματισμοί χωρίς την ανθρώπινη παρέμβαση. </vt:lpstr>
      <vt:lpstr>Να αντιπαραθέσετε για τα επόμενα προϊόντα επωφελείς και επιζήμιες χρήσεις. α) φάρμακα  β) εκρηκτικά  γ) εντομοκτόνα  δ) χλώριο  ε) συντηρητικά τροφίμων  στ) πλαστικά </vt:lpstr>
      <vt:lpstr>ΣΥΝΕΧΕΙΑ...</vt:lpstr>
      <vt:lpstr>ΣΥΝΕΧΕΙΑ...</vt:lpstr>
      <vt:lpstr>Β' ΜΕΡΟΣ - ΑΣΚΗΣΕΙΣ </vt:lpstr>
      <vt:lpstr>α) Τι ονομάζεται φυσικό και τι ανθρωπογενές περιβάλλον;  β) Ποια από τα επόμενα υλικά ανήκουν στο φυσικό και ποια στο ανθρωπογενές περιβάλλον; </vt:lpstr>
      <vt:lpstr>ΣΥΝΕΧΕΙΑ...</vt:lpstr>
      <vt:lpstr>Να αντιστοιχίσετε κάθε πρώτη ύλη της στήλης Α μ’ ένα προϊόν της στήλης Β.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2025-09-29T01:48:53Z</dcterms:created>
  <dcterms:modified xsi:type="dcterms:W3CDTF">2025-11-18T10:27:18Z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0x01010079F111ED35F8CC479449609E8A0923A6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ClassificationContentMarkingFooterText">
    <vt:lpwstr>Classified as Microsoft Confidential</vt:lpwstr>
  </property>
  <property fmtid="{D5CDD505-2E9C-101B-9397-08002B2CF9AE}" pid="9" name="MediaServiceImageTags">
    <vt:lpwstr/>
  </property>
</Properties>
</file>